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8" r:id="rId3"/>
    <p:sldId id="269" r:id="rId4"/>
    <p:sldId id="270" r:id="rId5"/>
    <p:sldId id="271" r:id="rId6"/>
    <p:sldId id="272" r:id="rId7"/>
    <p:sldId id="273" r:id="rId8"/>
    <p:sldId id="274" r:id="rId9"/>
    <p:sldId id="275" r:id="rId10"/>
    <p:sldId id="257" r:id="rId11"/>
    <p:sldId id="258" r:id="rId12"/>
    <p:sldId id="276" r:id="rId13"/>
    <p:sldId id="277" r:id="rId14"/>
    <p:sldId id="278" r:id="rId15"/>
    <p:sldId id="279" r:id="rId16"/>
    <p:sldId id="259" r:id="rId17"/>
    <p:sldId id="262" r:id="rId18"/>
    <p:sldId id="263" r:id="rId19"/>
    <p:sldId id="261" r:id="rId20"/>
    <p:sldId id="260" r:id="rId21"/>
    <p:sldId id="265" r:id="rId22"/>
  </p:sldIdLst>
  <p:sldSz cx="36576000" cy="27432000"/>
  <p:notesSz cx="6858000" cy="9144000"/>
  <p:defaultTex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22" d="100"/>
          <a:sy n="22" d="100"/>
        </p:scale>
        <p:origin x="-162" y="-270"/>
      </p:cViewPr>
      <p:guideLst>
        <p:guide orient="horz" pos="8640"/>
        <p:guide pos="1152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artha\Documents\FORESTWATCH\FW-VIRIS-DATA\VIRIS%20-%20DATA%20-%2012-13\Dublin%20Spectral%20Curv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VIRIS Data - Dublin School - Fall 2012</a:t>
            </a:r>
          </a:p>
          <a:p>
            <a:pPr>
              <a:defRPr/>
            </a:pPr>
            <a:r>
              <a:rPr lang="en-US"/>
              <a:t>Trees 1941-1945</a:t>
            </a:r>
          </a:p>
        </c:rich>
      </c:tx>
      <c:layout/>
    </c:title>
    <c:plotArea>
      <c:layout/>
      <c:scatterChart>
        <c:scatterStyle val="smoothMarker"/>
        <c:ser>
          <c:idx val="0"/>
          <c:order val="0"/>
          <c:tx>
            <c:v>1941N</c:v>
          </c:tx>
          <c:marker>
            <c:symbol val="none"/>
          </c:marker>
          <c:xVal>
            <c:numRef>
              <c:f>Data!$A$5:$A$572</c:f>
              <c:numCache>
                <c:formatCode>General</c:formatCode>
                <c:ptCount val="568"/>
                <c:pt idx="0">
                  <c:v>285.5</c:v>
                </c:pt>
                <c:pt idx="1">
                  <c:v>287.97999999999973</c:v>
                </c:pt>
                <c:pt idx="2">
                  <c:v>290.42999999999967</c:v>
                </c:pt>
                <c:pt idx="3">
                  <c:v>292.86</c:v>
                </c:pt>
                <c:pt idx="4">
                  <c:v>295.25</c:v>
                </c:pt>
                <c:pt idx="5">
                  <c:v>297.63</c:v>
                </c:pt>
                <c:pt idx="6">
                  <c:v>299.97000000000003</c:v>
                </c:pt>
                <c:pt idx="7">
                  <c:v>302.3</c:v>
                </c:pt>
                <c:pt idx="8">
                  <c:v>304.58999999999969</c:v>
                </c:pt>
                <c:pt idx="9">
                  <c:v>306.87</c:v>
                </c:pt>
                <c:pt idx="10">
                  <c:v>309.12</c:v>
                </c:pt>
                <c:pt idx="11">
                  <c:v>311.33999999999969</c:v>
                </c:pt>
                <c:pt idx="12">
                  <c:v>313.55</c:v>
                </c:pt>
                <c:pt idx="13">
                  <c:v>315.72999999999973</c:v>
                </c:pt>
                <c:pt idx="14">
                  <c:v>317.89</c:v>
                </c:pt>
                <c:pt idx="15">
                  <c:v>320.02999999999969</c:v>
                </c:pt>
                <c:pt idx="16">
                  <c:v>322.14999999999998</c:v>
                </c:pt>
                <c:pt idx="17">
                  <c:v>324.25</c:v>
                </c:pt>
                <c:pt idx="18">
                  <c:v>326.33</c:v>
                </c:pt>
                <c:pt idx="19">
                  <c:v>328.39</c:v>
                </c:pt>
                <c:pt idx="20">
                  <c:v>330.42999999999967</c:v>
                </c:pt>
                <c:pt idx="21">
                  <c:v>332.46</c:v>
                </c:pt>
                <c:pt idx="22">
                  <c:v>334.46</c:v>
                </c:pt>
                <c:pt idx="23">
                  <c:v>336.45</c:v>
                </c:pt>
                <c:pt idx="24">
                  <c:v>338.41999999999973</c:v>
                </c:pt>
                <c:pt idx="25">
                  <c:v>340.38</c:v>
                </c:pt>
                <c:pt idx="26">
                  <c:v>342.31</c:v>
                </c:pt>
                <c:pt idx="27">
                  <c:v>344.24</c:v>
                </c:pt>
                <c:pt idx="28">
                  <c:v>346.14000000000027</c:v>
                </c:pt>
                <c:pt idx="29">
                  <c:v>348.04</c:v>
                </c:pt>
                <c:pt idx="30">
                  <c:v>349.90999999999974</c:v>
                </c:pt>
                <c:pt idx="31">
                  <c:v>351.78</c:v>
                </c:pt>
                <c:pt idx="32">
                  <c:v>353.63</c:v>
                </c:pt>
                <c:pt idx="33">
                  <c:v>355.46</c:v>
                </c:pt>
                <c:pt idx="34">
                  <c:v>357.28999999999974</c:v>
                </c:pt>
                <c:pt idx="35">
                  <c:v>359.1</c:v>
                </c:pt>
                <c:pt idx="36">
                  <c:v>360.89</c:v>
                </c:pt>
                <c:pt idx="37">
                  <c:v>362.68</c:v>
                </c:pt>
                <c:pt idx="38">
                  <c:v>364.45</c:v>
                </c:pt>
                <c:pt idx="39">
                  <c:v>366.21</c:v>
                </c:pt>
                <c:pt idx="40">
                  <c:v>367.96999999999974</c:v>
                </c:pt>
                <c:pt idx="41">
                  <c:v>369.71</c:v>
                </c:pt>
                <c:pt idx="42">
                  <c:v>371.44</c:v>
                </c:pt>
                <c:pt idx="43">
                  <c:v>373.15000000000026</c:v>
                </c:pt>
                <c:pt idx="44">
                  <c:v>374.86</c:v>
                </c:pt>
                <c:pt idx="45">
                  <c:v>376.56</c:v>
                </c:pt>
                <c:pt idx="46">
                  <c:v>378.25</c:v>
                </c:pt>
                <c:pt idx="47">
                  <c:v>379.94</c:v>
                </c:pt>
                <c:pt idx="48">
                  <c:v>381.61</c:v>
                </c:pt>
                <c:pt idx="49">
                  <c:v>383.27</c:v>
                </c:pt>
                <c:pt idx="50">
                  <c:v>384.92999999999967</c:v>
                </c:pt>
                <c:pt idx="51">
                  <c:v>386.57</c:v>
                </c:pt>
                <c:pt idx="52">
                  <c:v>388.21</c:v>
                </c:pt>
                <c:pt idx="53">
                  <c:v>389.85</c:v>
                </c:pt>
                <c:pt idx="54">
                  <c:v>391.46999999999974</c:v>
                </c:pt>
                <c:pt idx="55">
                  <c:v>393.09</c:v>
                </c:pt>
                <c:pt idx="56">
                  <c:v>394.7</c:v>
                </c:pt>
                <c:pt idx="57">
                  <c:v>396.31</c:v>
                </c:pt>
                <c:pt idx="58">
                  <c:v>397.90999999999974</c:v>
                </c:pt>
                <c:pt idx="59">
                  <c:v>399.5</c:v>
                </c:pt>
                <c:pt idx="60">
                  <c:v>401.08</c:v>
                </c:pt>
                <c:pt idx="61">
                  <c:v>402.67</c:v>
                </c:pt>
                <c:pt idx="62">
                  <c:v>404.24</c:v>
                </c:pt>
                <c:pt idx="63">
                  <c:v>405.81</c:v>
                </c:pt>
                <c:pt idx="64">
                  <c:v>407.38</c:v>
                </c:pt>
                <c:pt idx="65">
                  <c:v>408.94</c:v>
                </c:pt>
                <c:pt idx="66">
                  <c:v>410.48999999999967</c:v>
                </c:pt>
                <c:pt idx="67">
                  <c:v>412.04</c:v>
                </c:pt>
                <c:pt idx="68">
                  <c:v>413.59</c:v>
                </c:pt>
                <c:pt idx="69">
                  <c:v>415.13</c:v>
                </c:pt>
                <c:pt idx="70">
                  <c:v>416.67</c:v>
                </c:pt>
                <c:pt idx="71">
                  <c:v>418.21</c:v>
                </c:pt>
                <c:pt idx="72">
                  <c:v>419.74</c:v>
                </c:pt>
                <c:pt idx="73">
                  <c:v>421.27</c:v>
                </c:pt>
                <c:pt idx="74">
                  <c:v>422.78999999999974</c:v>
                </c:pt>
                <c:pt idx="75">
                  <c:v>424.32</c:v>
                </c:pt>
                <c:pt idx="76">
                  <c:v>425.83</c:v>
                </c:pt>
                <c:pt idx="77">
                  <c:v>427.35</c:v>
                </c:pt>
                <c:pt idx="78">
                  <c:v>428.86</c:v>
                </c:pt>
                <c:pt idx="79">
                  <c:v>430.37</c:v>
                </c:pt>
                <c:pt idx="80">
                  <c:v>431.88</c:v>
                </c:pt>
                <c:pt idx="81">
                  <c:v>433.39</c:v>
                </c:pt>
                <c:pt idx="82">
                  <c:v>434.89</c:v>
                </c:pt>
                <c:pt idx="83">
                  <c:v>436.4</c:v>
                </c:pt>
                <c:pt idx="84">
                  <c:v>437.9</c:v>
                </c:pt>
                <c:pt idx="85">
                  <c:v>439.39</c:v>
                </c:pt>
                <c:pt idx="86">
                  <c:v>440.89</c:v>
                </c:pt>
                <c:pt idx="87">
                  <c:v>442.39</c:v>
                </c:pt>
                <c:pt idx="88">
                  <c:v>443.88</c:v>
                </c:pt>
                <c:pt idx="89">
                  <c:v>445.37</c:v>
                </c:pt>
                <c:pt idx="90">
                  <c:v>446.87</c:v>
                </c:pt>
                <c:pt idx="91">
                  <c:v>448.36</c:v>
                </c:pt>
                <c:pt idx="92">
                  <c:v>449.85</c:v>
                </c:pt>
                <c:pt idx="93">
                  <c:v>451.33</c:v>
                </c:pt>
                <c:pt idx="94">
                  <c:v>452.82</c:v>
                </c:pt>
                <c:pt idx="95">
                  <c:v>454.31</c:v>
                </c:pt>
                <c:pt idx="96">
                  <c:v>455.8</c:v>
                </c:pt>
                <c:pt idx="97">
                  <c:v>457.28</c:v>
                </c:pt>
                <c:pt idx="98">
                  <c:v>458.77</c:v>
                </c:pt>
                <c:pt idx="99">
                  <c:v>460.25</c:v>
                </c:pt>
                <c:pt idx="100">
                  <c:v>461.74</c:v>
                </c:pt>
                <c:pt idx="101">
                  <c:v>463.21999999999974</c:v>
                </c:pt>
                <c:pt idx="102">
                  <c:v>464.71</c:v>
                </c:pt>
                <c:pt idx="103">
                  <c:v>466.19</c:v>
                </c:pt>
                <c:pt idx="104">
                  <c:v>467.67</c:v>
                </c:pt>
                <c:pt idx="105">
                  <c:v>469.16</c:v>
                </c:pt>
                <c:pt idx="106">
                  <c:v>470.64000000000027</c:v>
                </c:pt>
                <c:pt idx="107">
                  <c:v>472.13</c:v>
                </c:pt>
                <c:pt idx="108">
                  <c:v>473.61</c:v>
                </c:pt>
                <c:pt idx="109">
                  <c:v>475.1</c:v>
                </c:pt>
                <c:pt idx="110">
                  <c:v>476.58</c:v>
                </c:pt>
                <c:pt idx="111">
                  <c:v>478.07</c:v>
                </c:pt>
                <c:pt idx="112">
                  <c:v>479.56</c:v>
                </c:pt>
                <c:pt idx="113">
                  <c:v>481.04</c:v>
                </c:pt>
                <c:pt idx="114">
                  <c:v>482.53</c:v>
                </c:pt>
                <c:pt idx="115">
                  <c:v>484.02</c:v>
                </c:pt>
                <c:pt idx="116">
                  <c:v>485.51</c:v>
                </c:pt>
                <c:pt idx="117">
                  <c:v>487</c:v>
                </c:pt>
                <c:pt idx="118">
                  <c:v>488.48999999999967</c:v>
                </c:pt>
                <c:pt idx="119">
                  <c:v>489.97999999999973</c:v>
                </c:pt>
                <c:pt idx="120">
                  <c:v>491.46999999999974</c:v>
                </c:pt>
                <c:pt idx="121">
                  <c:v>492.96</c:v>
                </c:pt>
                <c:pt idx="122">
                  <c:v>494.45</c:v>
                </c:pt>
                <c:pt idx="123">
                  <c:v>495.95</c:v>
                </c:pt>
                <c:pt idx="124">
                  <c:v>497.44</c:v>
                </c:pt>
                <c:pt idx="125">
                  <c:v>498.94</c:v>
                </c:pt>
                <c:pt idx="126">
                  <c:v>500.42999999999967</c:v>
                </c:pt>
                <c:pt idx="127">
                  <c:v>501.92999999999967</c:v>
                </c:pt>
                <c:pt idx="128">
                  <c:v>503.42999999999967</c:v>
                </c:pt>
                <c:pt idx="129">
                  <c:v>504.92999999999967</c:v>
                </c:pt>
                <c:pt idx="130">
                  <c:v>506.42999999999967</c:v>
                </c:pt>
                <c:pt idx="131">
                  <c:v>507.92999999999967</c:v>
                </c:pt>
                <c:pt idx="132">
                  <c:v>509.42999999999967</c:v>
                </c:pt>
                <c:pt idx="133">
                  <c:v>510.94</c:v>
                </c:pt>
                <c:pt idx="134">
                  <c:v>512.43999999999949</c:v>
                </c:pt>
                <c:pt idx="135">
                  <c:v>513.94999999999948</c:v>
                </c:pt>
                <c:pt idx="136">
                  <c:v>515.44999999999948</c:v>
                </c:pt>
                <c:pt idx="137">
                  <c:v>516.95999999999947</c:v>
                </c:pt>
                <c:pt idx="138">
                  <c:v>518.47</c:v>
                </c:pt>
                <c:pt idx="139">
                  <c:v>519.98</c:v>
                </c:pt>
                <c:pt idx="140">
                  <c:v>521.49</c:v>
                </c:pt>
                <c:pt idx="141">
                  <c:v>523</c:v>
                </c:pt>
                <c:pt idx="142">
                  <c:v>524.51</c:v>
                </c:pt>
                <c:pt idx="143">
                  <c:v>526.03</c:v>
                </c:pt>
                <c:pt idx="144">
                  <c:v>527.54</c:v>
                </c:pt>
                <c:pt idx="145">
                  <c:v>529.05999999999949</c:v>
                </c:pt>
                <c:pt idx="146">
                  <c:v>530.58000000000004</c:v>
                </c:pt>
                <c:pt idx="147">
                  <c:v>532.1</c:v>
                </c:pt>
                <c:pt idx="148">
                  <c:v>533.62</c:v>
                </c:pt>
                <c:pt idx="149">
                  <c:v>535.14</c:v>
                </c:pt>
                <c:pt idx="150">
                  <c:v>536.66</c:v>
                </c:pt>
                <c:pt idx="151">
                  <c:v>538.17999999999995</c:v>
                </c:pt>
                <c:pt idx="152">
                  <c:v>539.70000000000005</c:v>
                </c:pt>
                <c:pt idx="153">
                  <c:v>541.23</c:v>
                </c:pt>
                <c:pt idx="154">
                  <c:v>542.75</c:v>
                </c:pt>
                <c:pt idx="155">
                  <c:v>544.28000000000054</c:v>
                </c:pt>
                <c:pt idx="156">
                  <c:v>545.80999999999949</c:v>
                </c:pt>
                <c:pt idx="157">
                  <c:v>547.33999999999946</c:v>
                </c:pt>
                <c:pt idx="158">
                  <c:v>548.87</c:v>
                </c:pt>
                <c:pt idx="159">
                  <c:v>550.4</c:v>
                </c:pt>
                <c:pt idx="160">
                  <c:v>551.92999999999938</c:v>
                </c:pt>
                <c:pt idx="161">
                  <c:v>553.45999999999947</c:v>
                </c:pt>
                <c:pt idx="162">
                  <c:v>555</c:v>
                </c:pt>
                <c:pt idx="163">
                  <c:v>556.53</c:v>
                </c:pt>
                <c:pt idx="164">
                  <c:v>558.07000000000005</c:v>
                </c:pt>
                <c:pt idx="165">
                  <c:v>559.6</c:v>
                </c:pt>
                <c:pt idx="166">
                  <c:v>561.14</c:v>
                </c:pt>
                <c:pt idx="167">
                  <c:v>562.67999999999995</c:v>
                </c:pt>
                <c:pt idx="168">
                  <c:v>564.22</c:v>
                </c:pt>
                <c:pt idx="169">
                  <c:v>565.76</c:v>
                </c:pt>
                <c:pt idx="170">
                  <c:v>567.29999999999995</c:v>
                </c:pt>
                <c:pt idx="171">
                  <c:v>568.83999999999946</c:v>
                </c:pt>
                <c:pt idx="172">
                  <c:v>570.38</c:v>
                </c:pt>
                <c:pt idx="173">
                  <c:v>571.91999999999996</c:v>
                </c:pt>
                <c:pt idx="174">
                  <c:v>573.47</c:v>
                </c:pt>
                <c:pt idx="175">
                  <c:v>575.01</c:v>
                </c:pt>
                <c:pt idx="176">
                  <c:v>576.55999999999949</c:v>
                </c:pt>
                <c:pt idx="177">
                  <c:v>578.1</c:v>
                </c:pt>
                <c:pt idx="178">
                  <c:v>579.65</c:v>
                </c:pt>
                <c:pt idx="179">
                  <c:v>581.19000000000005</c:v>
                </c:pt>
                <c:pt idx="180">
                  <c:v>582.74</c:v>
                </c:pt>
                <c:pt idx="181">
                  <c:v>584.29000000000053</c:v>
                </c:pt>
                <c:pt idx="182">
                  <c:v>585.83999999999946</c:v>
                </c:pt>
                <c:pt idx="183">
                  <c:v>587.39</c:v>
                </c:pt>
                <c:pt idx="184">
                  <c:v>588.93999999999949</c:v>
                </c:pt>
                <c:pt idx="185">
                  <c:v>590.49</c:v>
                </c:pt>
                <c:pt idx="186">
                  <c:v>592.04</c:v>
                </c:pt>
                <c:pt idx="187">
                  <c:v>593.59</c:v>
                </c:pt>
                <c:pt idx="188">
                  <c:v>595.14</c:v>
                </c:pt>
                <c:pt idx="189">
                  <c:v>596.69000000000005</c:v>
                </c:pt>
                <c:pt idx="190">
                  <c:v>598.24</c:v>
                </c:pt>
                <c:pt idx="191">
                  <c:v>599.79999999999995</c:v>
                </c:pt>
                <c:pt idx="192">
                  <c:v>601.34999999999945</c:v>
                </c:pt>
                <c:pt idx="193">
                  <c:v>602.9</c:v>
                </c:pt>
                <c:pt idx="194">
                  <c:v>604.45999999999947</c:v>
                </c:pt>
                <c:pt idx="195">
                  <c:v>606.01</c:v>
                </c:pt>
                <c:pt idx="196">
                  <c:v>607.55999999999949</c:v>
                </c:pt>
                <c:pt idx="197">
                  <c:v>609.12</c:v>
                </c:pt>
                <c:pt idx="198">
                  <c:v>610.66999999999996</c:v>
                </c:pt>
                <c:pt idx="199">
                  <c:v>612.23</c:v>
                </c:pt>
                <c:pt idx="200">
                  <c:v>613.78000000000054</c:v>
                </c:pt>
                <c:pt idx="201">
                  <c:v>615.33999999999946</c:v>
                </c:pt>
                <c:pt idx="202">
                  <c:v>616.89</c:v>
                </c:pt>
                <c:pt idx="203">
                  <c:v>618.44999999999948</c:v>
                </c:pt>
                <c:pt idx="204">
                  <c:v>620</c:v>
                </c:pt>
                <c:pt idx="205">
                  <c:v>621.55999999999949</c:v>
                </c:pt>
                <c:pt idx="206">
                  <c:v>623.12</c:v>
                </c:pt>
                <c:pt idx="207">
                  <c:v>624.66999999999996</c:v>
                </c:pt>
                <c:pt idx="208">
                  <c:v>626.23</c:v>
                </c:pt>
                <c:pt idx="209">
                  <c:v>627.78000000000054</c:v>
                </c:pt>
                <c:pt idx="210">
                  <c:v>629.33999999999946</c:v>
                </c:pt>
                <c:pt idx="211">
                  <c:v>630.9</c:v>
                </c:pt>
                <c:pt idx="212">
                  <c:v>632.44999999999948</c:v>
                </c:pt>
                <c:pt idx="213">
                  <c:v>634.01</c:v>
                </c:pt>
                <c:pt idx="214">
                  <c:v>635.55999999999949</c:v>
                </c:pt>
                <c:pt idx="215">
                  <c:v>637.12</c:v>
                </c:pt>
                <c:pt idx="216">
                  <c:v>638.67999999999995</c:v>
                </c:pt>
                <c:pt idx="217">
                  <c:v>640.23</c:v>
                </c:pt>
                <c:pt idx="218">
                  <c:v>641.79000000000053</c:v>
                </c:pt>
                <c:pt idx="219">
                  <c:v>643.33999999999946</c:v>
                </c:pt>
                <c:pt idx="220">
                  <c:v>644.9</c:v>
                </c:pt>
                <c:pt idx="221">
                  <c:v>646.44999999999948</c:v>
                </c:pt>
                <c:pt idx="222">
                  <c:v>648.01</c:v>
                </c:pt>
                <c:pt idx="223">
                  <c:v>649.55999999999949</c:v>
                </c:pt>
                <c:pt idx="224">
                  <c:v>651.12</c:v>
                </c:pt>
                <c:pt idx="225">
                  <c:v>652.66999999999996</c:v>
                </c:pt>
                <c:pt idx="226">
                  <c:v>654.23</c:v>
                </c:pt>
                <c:pt idx="227">
                  <c:v>655.78000000000054</c:v>
                </c:pt>
                <c:pt idx="228">
                  <c:v>657.32999999999947</c:v>
                </c:pt>
                <c:pt idx="229">
                  <c:v>658.89</c:v>
                </c:pt>
                <c:pt idx="230">
                  <c:v>660.43999999999949</c:v>
                </c:pt>
                <c:pt idx="231">
                  <c:v>662</c:v>
                </c:pt>
                <c:pt idx="232">
                  <c:v>663.55</c:v>
                </c:pt>
                <c:pt idx="233">
                  <c:v>665.1</c:v>
                </c:pt>
                <c:pt idx="234">
                  <c:v>666.65</c:v>
                </c:pt>
                <c:pt idx="235">
                  <c:v>668.21</c:v>
                </c:pt>
                <c:pt idx="236">
                  <c:v>669.76</c:v>
                </c:pt>
                <c:pt idx="237">
                  <c:v>671.31</c:v>
                </c:pt>
                <c:pt idx="238">
                  <c:v>672.85999999999945</c:v>
                </c:pt>
                <c:pt idx="239">
                  <c:v>674.41</c:v>
                </c:pt>
                <c:pt idx="240">
                  <c:v>675.95999999999947</c:v>
                </c:pt>
                <c:pt idx="241">
                  <c:v>677.51</c:v>
                </c:pt>
                <c:pt idx="242">
                  <c:v>679.06</c:v>
                </c:pt>
                <c:pt idx="243">
                  <c:v>680.61</c:v>
                </c:pt>
                <c:pt idx="244">
                  <c:v>682.16</c:v>
                </c:pt>
                <c:pt idx="245">
                  <c:v>683.71</c:v>
                </c:pt>
                <c:pt idx="246">
                  <c:v>685.26</c:v>
                </c:pt>
                <c:pt idx="247">
                  <c:v>686.81</c:v>
                </c:pt>
                <c:pt idx="248">
                  <c:v>688.35999999999945</c:v>
                </c:pt>
                <c:pt idx="249">
                  <c:v>689.91</c:v>
                </c:pt>
                <c:pt idx="250">
                  <c:v>691.44999999999948</c:v>
                </c:pt>
                <c:pt idx="251">
                  <c:v>693</c:v>
                </c:pt>
                <c:pt idx="252">
                  <c:v>694.55</c:v>
                </c:pt>
                <c:pt idx="253">
                  <c:v>696.1</c:v>
                </c:pt>
                <c:pt idx="254">
                  <c:v>697.64</c:v>
                </c:pt>
                <c:pt idx="255">
                  <c:v>699.19</c:v>
                </c:pt>
                <c:pt idx="256">
                  <c:v>700.74</c:v>
                </c:pt>
                <c:pt idx="257">
                  <c:v>702.28000000000054</c:v>
                </c:pt>
                <c:pt idx="258">
                  <c:v>703.82999999999947</c:v>
                </c:pt>
                <c:pt idx="259">
                  <c:v>705.37</c:v>
                </c:pt>
                <c:pt idx="260">
                  <c:v>706.92</c:v>
                </c:pt>
                <c:pt idx="261">
                  <c:v>708.45999999999947</c:v>
                </c:pt>
                <c:pt idx="262">
                  <c:v>710.01</c:v>
                </c:pt>
                <c:pt idx="263">
                  <c:v>711.55</c:v>
                </c:pt>
                <c:pt idx="264">
                  <c:v>713.1</c:v>
                </c:pt>
                <c:pt idx="265">
                  <c:v>714.64</c:v>
                </c:pt>
                <c:pt idx="266">
                  <c:v>716.18000000000052</c:v>
                </c:pt>
                <c:pt idx="267">
                  <c:v>717.73</c:v>
                </c:pt>
                <c:pt idx="268">
                  <c:v>719.27000000000055</c:v>
                </c:pt>
                <c:pt idx="269">
                  <c:v>720.81999999999948</c:v>
                </c:pt>
                <c:pt idx="270">
                  <c:v>722.35999999999945</c:v>
                </c:pt>
                <c:pt idx="271">
                  <c:v>723.9</c:v>
                </c:pt>
                <c:pt idx="272">
                  <c:v>725.43999999999949</c:v>
                </c:pt>
                <c:pt idx="273">
                  <c:v>726.99</c:v>
                </c:pt>
                <c:pt idx="274">
                  <c:v>728.53</c:v>
                </c:pt>
                <c:pt idx="275">
                  <c:v>730.07</c:v>
                </c:pt>
                <c:pt idx="276">
                  <c:v>731.62</c:v>
                </c:pt>
                <c:pt idx="277">
                  <c:v>733.16</c:v>
                </c:pt>
                <c:pt idx="278">
                  <c:v>734.7</c:v>
                </c:pt>
                <c:pt idx="279">
                  <c:v>736.24</c:v>
                </c:pt>
                <c:pt idx="280">
                  <c:v>737.79000000000053</c:v>
                </c:pt>
                <c:pt idx="281">
                  <c:v>739.32999999999947</c:v>
                </c:pt>
                <c:pt idx="282">
                  <c:v>740.87</c:v>
                </c:pt>
                <c:pt idx="283">
                  <c:v>742.41</c:v>
                </c:pt>
                <c:pt idx="284">
                  <c:v>743.95999999999947</c:v>
                </c:pt>
                <c:pt idx="285">
                  <c:v>745.5</c:v>
                </c:pt>
                <c:pt idx="286">
                  <c:v>747.04</c:v>
                </c:pt>
                <c:pt idx="287">
                  <c:v>748.58</c:v>
                </c:pt>
                <c:pt idx="288">
                  <c:v>750.13</c:v>
                </c:pt>
                <c:pt idx="289">
                  <c:v>751.67000000000053</c:v>
                </c:pt>
                <c:pt idx="290">
                  <c:v>753.21</c:v>
                </c:pt>
                <c:pt idx="291">
                  <c:v>754.76</c:v>
                </c:pt>
                <c:pt idx="292">
                  <c:v>756.3</c:v>
                </c:pt>
                <c:pt idx="293">
                  <c:v>757.84999999999945</c:v>
                </c:pt>
                <c:pt idx="294">
                  <c:v>759.39</c:v>
                </c:pt>
                <c:pt idx="295">
                  <c:v>760.93</c:v>
                </c:pt>
                <c:pt idx="296">
                  <c:v>762.48</c:v>
                </c:pt>
                <c:pt idx="297">
                  <c:v>764.02</c:v>
                </c:pt>
                <c:pt idx="298">
                  <c:v>765.57</c:v>
                </c:pt>
                <c:pt idx="299">
                  <c:v>767.12</c:v>
                </c:pt>
                <c:pt idx="300">
                  <c:v>768.66</c:v>
                </c:pt>
                <c:pt idx="301">
                  <c:v>770.21</c:v>
                </c:pt>
                <c:pt idx="302">
                  <c:v>771.76</c:v>
                </c:pt>
                <c:pt idx="303">
                  <c:v>773.3</c:v>
                </c:pt>
                <c:pt idx="304">
                  <c:v>774.84999999999945</c:v>
                </c:pt>
                <c:pt idx="305">
                  <c:v>776.4</c:v>
                </c:pt>
                <c:pt idx="306">
                  <c:v>777.94999999999948</c:v>
                </c:pt>
                <c:pt idx="307">
                  <c:v>779.5</c:v>
                </c:pt>
                <c:pt idx="308">
                  <c:v>781.05</c:v>
                </c:pt>
                <c:pt idx="309">
                  <c:v>782.6</c:v>
                </c:pt>
                <c:pt idx="310">
                  <c:v>784.15</c:v>
                </c:pt>
                <c:pt idx="311">
                  <c:v>785.7</c:v>
                </c:pt>
                <c:pt idx="312">
                  <c:v>787.25</c:v>
                </c:pt>
                <c:pt idx="313">
                  <c:v>788.81</c:v>
                </c:pt>
                <c:pt idx="314">
                  <c:v>790.35999999999945</c:v>
                </c:pt>
                <c:pt idx="315">
                  <c:v>791.91</c:v>
                </c:pt>
                <c:pt idx="316">
                  <c:v>793.47</c:v>
                </c:pt>
                <c:pt idx="317">
                  <c:v>795.02</c:v>
                </c:pt>
                <c:pt idx="318">
                  <c:v>796.58</c:v>
                </c:pt>
                <c:pt idx="319">
                  <c:v>798.14</c:v>
                </c:pt>
                <c:pt idx="320">
                  <c:v>799.7</c:v>
                </c:pt>
                <c:pt idx="321">
                  <c:v>801.26</c:v>
                </c:pt>
                <c:pt idx="322">
                  <c:v>802.81999999999948</c:v>
                </c:pt>
                <c:pt idx="323">
                  <c:v>804.38</c:v>
                </c:pt>
                <c:pt idx="324">
                  <c:v>805.93999999999949</c:v>
                </c:pt>
                <c:pt idx="325">
                  <c:v>807.5</c:v>
                </c:pt>
                <c:pt idx="326">
                  <c:v>809.06</c:v>
                </c:pt>
                <c:pt idx="327">
                  <c:v>810.63</c:v>
                </c:pt>
                <c:pt idx="328">
                  <c:v>812.19</c:v>
                </c:pt>
                <c:pt idx="329">
                  <c:v>813.76</c:v>
                </c:pt>
                <c:pt idx="330">
                  <c:v>815.32999999999947</c:v>
                </c:pt>
                <c:pt idx="331">
                  <c:v>816.89</c:v>
                </c:pt>
                <c:pt idx="332">
                  <c:v>818.45999999999947</c:v>
                </c:pt>
                <c:pt idx="333">
                  <c:v>820.03</c:v>
                </c:pt>
                <c:pt idx="334">
                  <c:v>821.61</c:v>
                </c:pt>
                <c:pt idx="335">
                  <c:v>823.18000000000052</c:v>
                </c:pt>
                <c:pt idx="336">
                  <c:v>824.75</c:v>
                </c:pt>
                <c:pt idx="337">
                  <c:v>826.32999999999947</c:v>
                </c:pt>
                <c:pt idx="338">
                  <c:v>827.9</c:v>
                </c:pt>
                <c:pt idx="339">
                  <c:v>829.48</c:v>
                </c:pt>
                <c:pt idx="340">
                  <c:v>831.06</c:v>
                </c:pt>
                <c:pt idx="341">
                  <c:v>832.63</c:v>
                </c:pt>
                <c:pt idx="342">
                  <c:v>834.21</c:v>
                </c:pt>
                <c:pt idx="343">
                  <c:v>835.8</c:v>
                </c:pt>
                <c:pt idx="344">
                  <c:v>837.38</c:v>
                </c:pt>
                <c:pt idx="345">
                  <c:v>838.95999999999947</c:v>
                </c:pt>
                <c:pt idx="346">
                  <c:v>840.55</c:v>
                </c:pt>
                <c:pt idx="347">
                  <c:v>842.13</c:v>
                </c:pt>
                <c:pt idx="348">
                  <c:v>843.72</c:v>
                </c:pt>
                <c:pt idx="349">
                  <c:v>845.31</c:v>
                </c:pt>
                <c:pt idx="350">
                  <c:v>846.9</c:v>
                </c:pt>
                <c:pt idx="351">
                  <c:v>848.49</c:v>
                </c:pt>
                <c:pt idx="352">
                  <c:v>850.08</c:v>
                </c:pt>
                <c:pt idx="353">
                  <c:v>851.67000000000053</c:v>
                </c:pt>
                <c:pt idx="354">
                  <c:v>853.26</c:v>
                </c:pt>
                <c:pt idx="355">
                  <c:v>854.85999999999945</c:v>
                </c:pt>
                <c:pt idx="356">
                  <c:v>856.45999999999947</c:v>
                </c:pt>
                <c:pt idx="357">
                  <c:v>858.05</c:v>
                </c:pt>
                <c:pt idx="358">
                  <c:v>859.65</c:v>
                </c:pt>
                <c:pt idx="359">
                  <c:v>861.25</c:v>
                </c:pt>
                <c:pt idx="360">
                  <c:v>862.84999999999945</c:v>
                </c:pt>
                <c:pt idx="361">
                  <c:v>864.44999999999948</c:v>
                </c:pt>
                <c:pt idx="362">
                  <c:v>866.06</c:v>
                </c:pt>
                <c:pt idx="363">
                  <c:v>867.66</c:v>
                </c:pt>
                <c:pt idx="364">
                  <c:v>869.27000000000055</c:v>
                </c:pt>
                <c:pt idx="365">
                  <c:v>870.87</c:v>
                </c:pt>
                <c:pt idx="366">
                  <c:v>872.48</c:v>
                </c:pt>
                <c:pt idx="367">
                  <c:v>874.09</c:v>
                </c:pt>
                <c:pt idx="368">
                  <c:v>875.7</c:v>
                </c:pt>
                <c:pt idx="369">
                  <c:v>877.31</c:v>
                </c:pt>
                <c:pt idx="370">
                  <c:v>878.92</c:v>
                </c:pt>
                <c:pt idx="371">
                  <c:v>880.53</c:v>
                </c:pt>
                <c:pt idx="372">
                  <c:v>882.15</c:v>
                </c:pt>
                <c:pt idx="373">
                  <c:v>883.76</c:v>
                </c:pt>
                <c:pt idx="374">
                  <c:v>885.38</c:v>
                </c:pt>
                <c:pt idx="375">
                  <c:v>886.99</c:v>
                </c:pt>
                <c:pt idx="376">
                  <c:v>888.61</c:v>
                </c:pt>
                <c:pt idx="377">
                  <c:v>890.23</c:v>
                </c:pt>
                <c:pt idx="378">
                  <c:v>891.83999999999946</c:v>
                </c:pt>
                <c:pt idx="379">
                  <c:v>893.45999999999947</c:v>
                </c:pt>
                <c:pt idx="380">
                  <c:v>895.08</c:v>
                </c:pt>
                <c:pt idx="381">
                  <c:v>896.7</c:v>
                </c:pt>
                <c:pt idx="382">
                  <c:v>898.31999999999948</c:v>
                </c:pt>
                <c:pt idx="383">
                  <c:v>899.93999999999949</c:v>
                </c:pt>
                <c:pt idx="384">
                  <c:v>901.56</c:v>
                </c:pt>
                <c:pt idx="385">
                  <c:v>903.19</c:v>
                </c:pt>
                <c:pt idx="386">
                  <c:v>904.81</c:v>
                </c:pt>
                <c:pt idx="387">
                  <c:v>906.43</c:v>
                </c:pt>
                <c:pt idx="388">
                  <c:v>908.05</c:v>
                </c:pt>
                <c:pt idx="389">
                  <c:v>909.68000000000052</c:v>
                </c:pt>
                <c:pt idx="390">
                  <c:v>911.3</c:v>
                </c:pt>
                <c:pt idx="391">
                  <c:v>912.92</c:v>
                </c:pt>
                <c:pt idx="392">
                  <c:v>914.54</c:v>
                </c:pt>
                <c:pt idx="393">
                  <c:v>916.17000000000053</c:v>
                </c:pt>
                <c:pt idx="394">
                  <c:v>917.79000000000053</c:v>
                </c:pt>
                <c:pt idx="395">
                  <c:v>919.41</c:v>
                </c:pt>
                <c:pt idx="396">
                  <c:v>921.03</c:v>
                </c:pt>
                <c:pt idx="397">
                  <c:v>922.65</c:v>
                </c:pt>
                <c:pt idx="398">
                  <c:v>924.27000000000055</c:v>
                </c:pt>
                <c:pt idx="399">
                  <c:v>925.89</c:v>
                </c:pt>
                <c:pt idx="400">
                  <c:v>927.51</c:v>
                </c:pt>
                <c:pt idx="401">
                  <c:v>929.13</c:v>
                </c:pt>
                <c:pt idx="402">
                  <c:v>930.75</c:v>
                </c:pt>
                <c:pt idx="403">
                  <c:v>932.37</c:v>
                </c:pt>
                <c:pt idx="404">
                  <c:v>933.98</c:v>
                </c:pt>
                <c:pt idx="405">
                  <c:v>935.6</c:v>
                </c:pt>
                <c:pt idx="406">
                  <c:v>937.21</c:v>
                </c:pt>
                <c:pt idx="407">
                  <c:v>938.81999999999948</c:v>
                </c:pt>
                <c:pt idx="408">
                  <c:v>940.43</c:v>
                </c:pt>
                <c:pt idx="409">
                  <c:v>942.04</c:v>
                </c:pt>
                <c:pt idx="410">
                  <c:v>943.64</c:v>
                </c:pt>
                <c:pt idx="411">
                  <c:v>945.25</c:v>
                </c:pt>
                <c:pt idx="412">
                  <c:v>946.84999999999945</c:v>
                </c:pt>
                <c:pt idx="413">
                  <c:v>948.44999999999948</c:v>
                </c:pt>
                <c:pt idx="414">
                  <c:v>950.05</c:v>
                </c:pt>
                <c:pt idx="415">
                  <c:v>951.65</c:v>
                </c:pt>
                <c:pt idx="416">
                  <c:v>953.24</c:v>
                </c:pt>
                <c:pt idx="417">
                  <c:v>954.82999999999947</c:v>
                </c:pt>
                <c:pt idx="418">
                  <c:v>956.42</c:v>
                </c:pt>
                <c:pt idx="419">
                  <c:v>958</c:v>
                </c:pt>
                <c:pt idx="420">
                  <c:v>959.58</c:v>
                </c:pt>
                <c:pt idx="421">
                  <c:v>961.16</c:v>
                </c:pt>
                <c:pt idx="422">
                  <c:v>962.73</c:v>
                </c:pt>
                <c:pt idx="423">
                  <c:v>964.3</c:v>
                </c:pt>
                <c:pt idx="424">
                  <c:v>965.87</c:v>
                </c:pt>
                <c:pt idx="425">
                  <c:v>967.43</c:v>
                </c:pt>
                <c:pt idx="426">
                  <c:v>968.99</c:v>
                </c:pt>
                <c:pt idx="427">
                  <c:v>970.54</c:v>
                </c:pt>
                <c:pt idx="428">
                  <c:v>972.09</c:v>
                </c:pt>
                <c:pt idx="429">
                  <c:v>973.64</c:v>
                </c:pt>
                <c:pt idx="430">
                  <c:v>975.18000000000052</c:v>
                </c:pt>
                <c:pt idx="431">
                  <c:v>976.71</c:v>
                </c:pt>
                <c:pt idx="432">
                  <c:v>978.24</c:v>
                </c:pt>
                <c:pt idx="433">
                  <c:v>979.76</c:v>
                </c:pt>
                <c:pt idx="434">
                  <c:v>981.28000000000054</c:v>
                </c:pt>
                <c:pt idx="435">
                  <c:v>982.79000000000053</c:v>
                </c:pt>
                <c:pt idx="436">
                  <c:v>984.3</c:v>
                </c:pt>
                <c:pt idx="437">
                  <c:v>985.8</c:v>
                </c:pt>
                <c:pt idx="438">
                  <c:v>987.29000000000053</c:v>
                </c:pt>
                <c:pt idx="439">
                  <c:v>988.77000000000055</c:v>
                </c:pt>
                <c:pt idx="440">
                  <c:v>990.25</c:v>
                </c:pt>
                <c:pt idx="441">
                  <c:v>991.72</c:v>
                </c:pt>
                <c:pt idx="442">
                  <c:v>993.18000000000052</c:v>
                </c:pt>
                <c:pt idx="443">
                  <c:v>994.64</c:v>
                </c:pt>
                <c:pt idx="444">
                  <c:v>996.08</c:v>
                </c:pt>
                <c:pt idx="445">
                  <c:v>997.52</c:v>
                </c:pt>
                <c:pt idx="446">
                  <c:v>998.94999999999948</c:v>
                </c:pt>
                <c:pt idx="447">
                  <c:v>1002.59</c:v>
                </c:pt>
                <c:pt idx="448">
                  <c:v>1017.7</c:v>
                </c:pt>
                <c:pt idx="449">
                  <c:v>1032.76</c:v>
                </c:pt>
                <c:pt idx="450">
                  <c:v>1047.79</c:v>
                </c:pt>
                <c:pt idx="451">
                  <c:v>1062.78</c:v>
                </c:pt>
                <c:pt idx="452">
                  <c:v>1077.73</c:v>
                </c:pt>
                <c:pt idx="453">
                  <c:v>1092.6399999999999</c:v>
                </c:pt>
                <c:pt idx="454">
                  <c:v>1107.52</c:v>
                </c:pt>
                <c:pt idx="455">
                  <c:v>1122.3599999999999</c:v>
                </c:pt>
                <c:pt idx="456">
                  <c:v>1137.1599999999999</c:v>
                </c:pt>
                <c:pt idx="457">
                  <c:v>1151.92</c:v>
                </c:pt>
                <c:pt idx="458">
                  <c:v>1166.6499999999999</c:v>
                </c:pt>
                <c:pt idx="459">
                  <c:v>1181.33</c:v>
                </c:pt>
                <c:pt idx="460">
                  <c:v>1195.99</c:v>
                </c:pt>
                <c:pt idx="461">
                  <c:v>1210.5999999999999</c:v>
                </c:pt>
                <c:pt idx="462">
                  <c:v>1225.1799999999998</c:v>
                </c:pt>
                <c:pt idx="463">
                  <c:v>1239.72</c:v>
                </c:pt>
                <c:pt idx="464">
                  <c:v>1254.23</c:v>
                </c:pt>
                <c:pt idx="465">
                  <c:v>1268.6899999999998</c:v>
                </c:pt>
                <c:pt idx="466">
                  <c:v>1283.1299999999999</c:v>
                </c:pt>
                <c:pt idx="467">
                  <c:v>1297.52</c:v>
                </c:pt>
                <c:pt idx="468">
                  <c:v>1311.8799999999999</c:v>
                </c:pt>
                <c:pt idx="469">
                  <c:v>1326.2</c:v>
                </c:pt>
                <c:pt idx="470">
                  <c:v>1340.49</c:v>
                </c:pt>
                <c:pt idx="471">
                  <c:v>1354.74</c:v>
                </c:pt>
                <c:pt idx="472">
                  <c:v>1368.96</c:v>
                </c:pt>
                <c:pt idx="473">
                  <c:v>1383.1399999999999</c:v>
                </c:pt>
                <c:pt idx="474">
                  <c:v>1397.28</c:v>
                </c:pt>
                <c:pt idx="475">
                  <c:v>1411.3899999999999</c:v>
                </c:pt>
                <c:pt idx="476">
                  <c:v>1425.46</c:v>
                </c:pt>
                <c:pt idx="477">
                  <c:v>1439.5</c:v>
                </c:pt>
                <c:pt idx="478">
                  <c:v>1453.5</c:v>
                </c:pt>
                <c:pt idx="479">
                  <c:v>1467.47</c:v>
                </c:pt>
                <c:pt idx="480">
                  <c:v>1481.4</c:v>
                </c:pt>
                <c:pt idx="481">
                  <c:v>1495.3</c:v>
                </c:pt>
                <c:pt idx="482">
                  <c:v>1509.1699999999998</c:v>
                </c:pt>
                <c:pt idx="483">
                  <c:v>1522.99</c:v>
                </c:pt>
                <c:pt idx="484">
                  <c:v>1536.79</c:v>
                </c:pt>
                <c:pt idx="485">
                  <c:v>1550.55</c:v>
                </c:pt>
                <c:pt idx="486">
                  <c:v>1564.27</c:v>
                </c:pt>
                <c:pt idx="487">
                  <c:v>1577.96</c:v>
                </c:pt>
                <c:pt idx="488">
                  <c:v>1591.62</c:v>
                </c:pt>
                <c:pt idx="489">
                  <c:v>1605.24</c:v>
                </c:pt>
                <c:pt idx="490">
                  <c:v>1618.83</c:v>
                </c:pt>
                <c:pt idx="491">
                  <c:v>1632.3899999999999</c:v>
                </c:pt>
                <c:pt idx="492">
                  <c:v>1645.91</c:v>
                </c:pt>
                <c:pt idx="493">
                  <c:v>1659.4</c:v>
                </c:pt>
                <c:pt idx="494">
                  <c:v>1672.85</c:v>
                </c:pt>
                <c:pt idx="495">
                  <c:v>1686.27</c:v>
                </c:pt>
                <c:pt idx="496">
                  <c:v>1699.6599999999999</c:v>
                </c:pt>
                <c:pt idx="497">
                  <c:v>1713.02</c:v>
                </c:pt>
                <c:pt idx="498">
                  <c:v>1726.34</c:v>
                </c:pt>
                <c:pt idx="499">
                  <c:v>1739.6299999999999</c:v>
                </c:pt>
                <c:pt idx="500">
                  <c:v>1752.8799999999999</c:v>
                </c:pt>
                <c:pt idx="501">
                  <c:v>1766.11</c:v>
                </c:pt>
                <c:pt idx="502">
                  <c:v>1779.3</c:v>
                </c:pt>
                <c:pt idx="503">
                  <c:v>1792.45</c:v>
                </c:pt>
                <c:pt idx="504">
                  <c:v>1805.58</c:v>
                </c:pt>
                <c:pt idx="505">
                  <c:v>1818.6699999999998</c:v>
                </c:pt>
                <c:pt idx="506">
                  <c:v>1831.73</c:v>
                </c:pt>
                <c:pt idx="507">
                  <c:v>1844.76</c:v>
                </c:pt>
                <c:pt idx="508">
                  <c:v>1857.76</c:v>
                </c:pt>
                <c:pt idx="509">
                  <c:v>1870.72</c:v>
                </c:pt>
                <c:pt idx="510">
                  <c:v>1883.6499999999999</c:v>
                </c:pt>
                <c:pt idx="511">
                  <c:v>1896.55</c:v>
                </c:pt>
                <c:pt idx="512">
                  <c:v>1909.42</c:v>
                </c:pt>
                <c:pt idx="513">
                  <c:v>1922.26</c:v>
                </c:pt>
                <c:pt idx="514">
                  <c:v>1935.07</c:v>
                </c:pt>
                <c:pt idx="515">
                  <c:v>1947.84</c:v>
                </c:pt>
                <c:pt idx="516">
                  <c:v>1960.59</c:v>
                </c:pt>
                <c:pt idx="517">
                  <c:v>1973.3</c:v>
                </c:pt>
                <c:pt idx="518">
                  <c:v>1985.98</c:v>
                </c:pt>
                <c:pt idx="519">
                  <c:v>1998.6299999999999</c:v>
                </c:pt>
                <c:pt idx="520">
                  <c:v>2011.25</c:v>
                </c:pt>
                <c:pt idx="521">
                  <c:v>2023.84</c:v>
                </c:pt>
                <c:pt idx="522">
                  <c:v>2036.4</c:v>
                </c:pt>
                <c:pt idx="523">
                  <c:v>2048.9299999999998</c:v>
                </c:pt>
                <c:pt idx="524">
                  <c:v>2061.4299999999998</c:v>
                </c:pt>
                <c:pt idx="525">
                  <c:v>2073.8900000000012</c:v>
                </c:pt>
                <c:pt idx="526">
                  <c:v>2086.3300000000022</c:v>
                </c:pt>
                <c:pt idx="527">
                  <c:v>2098.7399999999998</c:v>
                </c:pt>
                <c:pt idx="528">
                  <c:v>2111.12</c:v>
                </c:pt>
                <c:pt idx="529">
                  <c:v>2123.46</c:v>
                </c:pt>
                <c:pt idx="530">
                  <c:v>2135.7799999999997</c:v>
                </c:pt>
                <c:pt idx="531">
                  <c:v>2148.0700000000002</c:v>
                </c:pt>
                <c:pt idx="532">
                  <c:v>2160.3300000000022</c:v>
                </c:pt>
                <c:pt idx="533">
                  <c:v>2172.56</c:v>
                </c:pt>
                <c:pt idx="534">
                  <c:v>2184.7599999999998</c:v>
                </c:pt>
                <c:pt idx="535">
                  <c:v>2196.9299999999998</c:v>
                </c:pt>
                <c:pt idx="536">
                  <c:v>2209.0700000000002</c:v>
                </c:pt>
                <c:pt idx="537">
                  <c:v>2221.1799999999998</c:v>
                </c:pt>
                <c:pt idx="538">
                  <c:v>2233.2599999999998</c:v>
                </c:pt>
                <c:pt idx="539">
                  <c:v>2245.3200000000002</c:v>
                </c:pt>
                <c:pt idx="540">
                  <c:v>2257.34</c:v>
                </c:pt>
                <c:pt idx="541">
                  <c:v>2269.34</c:v>
                </c:pt>
                <c:pt idx="542">
                  <c:v>2281.3100000000022</c:v>
                </c:pt>
                <c:pt idx="543">
                  <c:v>2293.25</c:v>
                </c:pt>
                <c:pt idx="544">
                  <c:v>2305.16</c:v>
                </c:pt>
                <c:pt idx="545">
                  <c:v>2317.0500000000002</c:v>
                </c:pt>
                <c:pt idx="546">
                  <c:v>2328.9</c:v>
                </c:pt>
                <c:pt idx="547">
                  <c:v>2340.73</c:v>
                </c:pt>
                <c:pt idx="548">
                  <c:v>2352.5300000000002</c:v>
                </c:pt>
                <c:pt idx="549">
                  <c:v>2364.3000000000002</c:v>
                </c:pt>
                <c:pt idx="550">
                  <c:v>2376.0500000000002</c:v>
                </c:pt>
                <c:pt idx="551">
                  <c:v>2387.7599999999998</c:v>
                </c:pt>
                <c:pt idx="552">
                  <c:v>2399.4499999999998</c:v>
                </c:pt>
                <c:pt idx="553">
                  <c:v>2411.12</c:v>
                </c:pt>
                <c:pt idx="554">
                  <c:v>2422.75</c:v>
                </c:pt>
                <c:pt idx="555">
                  <c:v>2434.36</c:v>
                </c:pt>
                <c:pt idx="556">
                  <c:v>2445.94</c:v>
                </c:pt>
                <c:pt idx="557">
                  <c:v>2457.4899999999998</c:v>
                </c:pt>
                <c:pt idx="558">
                  <c:v>2469.02</c:v>
                </c:pt>
                <c:pt idx="559">
                  <c:v>2480.52</c:v>
                </c:pt>
                <c:pt idx="560">
                  <c:v>2491.9899999999998</c:v>
                </c:pt>
                <c:pt idx="561">
                  <c:v>2503.44</c:v>
                </c:pt>
                <c:pt idx="562">
                  <c:v>2514.86</c:v>
                </c:pt>
                <c:pt idx="563">
                  <c:v>2526.2599999999998</c:v>
                </c:pt>
                <c:pt idx="564">
                  <c:v>2537.62</c:v>
                </c:pt>
                <c:pt idx="565">
                  <c:v>2548.9699999999998</c:v>
                </c:pt>
                <c:pt idx="566">
                  <c:v>2560.2799999999997</c:v>
                </c:pt>
                <c:pt idx="567">
                  <c:v>2571.5700000000002</c:v>
                </c:pt>
              </c:numCache>
            </c:numRef>
          </c:xVal>
          <c:yVal>
            <c:numRef>
              <c:f>Data!$B$5:$B$572</c:f>
              <c:numCache>
                <c:formatCode>General</c:formatCode>
                <c:ptCount val="568"/>
                <c:pt idx="0">
                  <c:v>24.330000000000005</c:v>
                </c:pt>
                <c:pt idx="1">
                  <c:v>41</c:v>
                </c:pt>
                <c:pt idx="2">
                  <c:v>16.329999999999988</c:v>
                </c:pt>
                <c:pt idx="3">
                  <c:v>15</c:v>
                </c:pt>
                <c:pt idx="4">
                  <c:v>42.17</c:v>
                </c:pt>
                <c:pt idx="5">
                  <c:v>24.779999999999987</c:v>
                </c:pt>
                <c:pt idx="6">
                  <c:v>23</c:v>
                </c:pt>
                <c:pt idx="7">
                  <c:v>25.2</c:v>
                </c:pt>
                <c:pt idx="8">
                  <c:v>27.56</c:v>
                </c:pt>
                <c:pt idx="9">
                  <c:v>30.2</c:v>
                </c:pt>
                <c:pt idx="10">
                  <c:v>33.130000000000003</c:v>
                </c:pt>
                <c:pt idx="11">
                  <c:v>26.39</c:v>
                </c:pt>
                <c:pt idx="12">
                  <c:v>28.25</c:v>
                </c:pt>
                <c:pt idx="13">
                  <c:v>35.28</c:v>
                </c:pt>
                <c:pt idx="14">
                  <c:v>26.21</c:v>
                </c:pt>
                <c:pt idx="15">
                  <c:v>23.12</c:v>
                </c:pt>
                <c:pt idx="16">
                  <c:v>19.18</c:v>
                </c:pt>
                <c:pt idx="17">
                  <c:v>17.149999999999999</c:v>
                </c:pt>
                <c:pt idx="18">
                  <c:v>30.71</c:v>
                </c:pt>
                <c:pt idx="19">
                  <c:v>37.270000000000003</c:v>
                </c:pt>
                <c:pt idx="20">
                  <c:v>25.05</c:v>
                </c:pt>
                <c:pt idx="21">
                  <c:v>44.03</c:v>
                </c:pt>
                <c:pt idx="22">
                  <c:v>26.8</c:v>
                </c:pt>
                <c:pt idx="23">
                  <c:v>33.03</c:v>
                </c:pt>
                <c:pt idx="24">
                  <c:v>30.39</c:v>
                </c:pt>
                <c:pt idx="25">
                  <c:v>25.4</c:v>
                </c:pt>
                <c:pt idx="26">
                  <c:v>30.22</c:v>
                </c:pt>
                <c:pt idx="27">
                  <c:v>26.259999999999987</c:v>
                </c:pt>
                <c:pt idx="28">
                  <c:v>30.79</c:v>
                </c:pt>
                <c:pt idx="29">
                  <c:v>29.62</c:v>
                </c:pt>
                <c:pt idx="30">
                  <c:v>21.19</c:v>
                </c:pt>
                <c:pt idx="31">
                  <c:v>23.27</c:v>
                </c:pt>
                <c:pt idx="32">
                  <c:v>23.12</c:v>
                </c:pt>
                <c:pt idx="33">
                  <c:v>16.600000000000001</c:v>
                </c:pt>
                <c:pt idx="34">
                  <c:v>21.52</c:v>
                </c:pt>
                <c:pt idx="35">
                  <c:v>22.810000000000016</c:v>
                </c:pt>
                <c:pt idx="36">
                  <c:v>18.459999999999987</c:v>
                </c:pt>
                <c:pt idx="37">
                  <c:v>20.630000000000017</c:v>
                </c:pt>
                <c:pt idx="38">
                  <c:v>23.84</c:v>
                </c:pt>
                <c:pt idx="39">
                  <c:v>19.37</c:v>
                </c:pt>
                <c:pt idx="40">
                  <c:v>21.18</c:v>
                </c:pt>
                <c:pt idx="41">
                  <c:v>14</c:v>
                </c:pt>
                <c:pt idx="42">
                  <c:v>15.46</c:v>
                </c:pt>
                <c:pt idx="43">
                  <c:v>12.49</c:v>
                </c:pt>
                <c:pt idx="44">
                  <c:v>11.729999999999999</c:v>
                </c:pt>
                <c:pt idx="45">
                  <c:v>16.36</c:v>
                </c:pt>
                <c:pt idx="46">
                  <c:v>14.639999999999999</c:v>
                </c:pt>
                <c:pt idx="47">
                  <c:v>15.43</c:v>
                </c:pt>
                <c:pt idx="48">
                  <c:v>11.239999999999998</c:v>
                </c:pt>
                <c:pt idx="49">
                  <c:v>12.49</c:v>
                </c:pt>
                <c:pt idx="50">
                  <c:v>11.78</c:v>
                </c:pt>
                <c:pt idx="51">
                  <c:v>10.17</c:v>
                </c:pt>
                <c:pt idx="52">
                  <c:v>11.57</c:v>
                </c:pt>
                <c:pt idx="53">
                  <c:v>9.0300000000000011</c:v>
                </c:pt>
                <c:pt idx="54">
                  <c:v>12.59</c:v>
                </c:pt>
                <c:pt idx="55">
                  <c:v>9.9</c:v>
                </c:pt>
                <c:pt idx="56">
                  <c:v>7.48</c:v>
                </c:pt>
                <c:pt idx="57">
                  <c:v>9.9</c:v>
                </c:pt>
                <c:pt idx="58">
                  <c:v>8.6399999999999988</c:v>
                </c:pt>
                <c:pt idx="59">
                  <c:v>8.42</c:v>
                </c:pt>
                <c:pt idx="60">
                  <c:v>9.2100000000000009</c:v>
                </c:pt>
                <c:pt idx="61">
                  <c:v>8.77</c:v>
                </c:pt>
                <c:pt idx="62">
                  <c:v>6.78</c:v>
                </c:pt>
                <c:pt idx="63">
                  <c:v>10.850000000000009</c:v>
                </c:pt>
                <c:pt idx="64">
                  <c:v>7.31</c:v>
                </c:pt>
                <c:pt idx="65">
                  <c:v>7.91</c:v>
                </c:pt>
                <c:pt idx="66">
                  <c:v>6.2700000000000014</c:v>
                </c:pt>
                <c:pt idx="67">
                  <c:v>6.05</c:v>
                </c:pt>
                <c:pt idx="68">
                  <c:v>7.1099999999999985</c:v>
                </c:pt>
                <c:pt idx="69">
                  <c:v>6.02</c:v>
                </c:pt>
                <c:pt idx="70">
                  <c:v>7.64</c:v>
                </c:pt>
                <c:pt idx="71">
                  <c:v>7.26</c:v>
                </c:pt>
                <c:pt idx="72">
                  <c:v>8.2299999999999986</c:v>
                </c:pt>
                <c:pt idx="73">
                  <c:v>7.9700000000000024</c:v>
                </c:pt>
                <c:pt idx="74">
                  <c:v>5.5</c:v>
                </c:pt>
                <c:pt idx="75">
                  <c:v>5.3</c:v>
                </c:pt>
                <c:pt idx="76">
                  <c:v>5.79</c:v>
                </c:pt>
                <c:pt idx="77">
                  <c:v>6.1899999999999995</c:v>
                </c:pt>
                <c:pt idx="78">
                  <c:v>6.17</c:v>
                </c:pt>
                <c:pt idx="79">
                  <c:v>6.4300000000000024</c:v>
                </c:pt>
                <c:pt idx="80">
                  <c:v>7.25</c:v>
                </c:pt>
                <c:pt idx="81">
                  <c:v>7.03</c:v>
                </c:pt>
                <c:pt idx="82">
                  <c:v>5.7</c:v>
                </c:pt>
                <c:pt idx="83">
                  <c:v>6.26</c:v>
                </c:pt>
                <c:pt idx="84">
                  <c:v>5.52</c:v>
                </c:pt>
                <c:pt idx="85">
                  <c:v>6.2</c:v>
                </c:pt>
                <c:pt idx="86">
                  <c:v>5.92</c:v>
                </c:pt>
                <c:pt idx="87">
                  <c:v>6.4300000000000024</c:v>
                </c:pt>
                <c:pt idx="88">
                  <c:v>6.42</c:v>
                </c:pt>
                <c:pt idx="89">
                  <c:v>6.8</c:v>
                </c:pt>
                <c:pt idx="90">
                  <c:v>5.46</c:v>
                </c:pt>
                <c:pt idx="91">
                  <c:v>5.89</c:v>
                </c:pt>
                <c:pt idx="92">
                  <c:v>5.68</c:v>
                </c:pt>
                <c:pt idx="93">
                  <c:v>5.51</c:v>
                </c:pt>
                <c:pt idx="94">
                  <c:v>5.6599999999999975</c:v>
                </c:pt>
                <c:pt idx="95">
                  <c:v>5.6199999999999966</c:v>
                </c:pt>
                <c:pt idx="96">
                  <c:v>5.81</c:v>
                </c:pt>
                <c:pt idx="97">
                  <c:v>6.1899999999999995</c:v>
                </c:pt>
                <c:pt idx="98">
                  <c:v>6.25</c:v>
                </c:pt>
                <c:pt idx="99">
                  <c:v>6.09</c:v>
                </c:pt>
                <c:pt idx="100">
                  <c:v>5.52</c:v>
                </c:pt>
                <c:pt idx="101">
                  <c:v>5.56</c:v>
                </c:pt>
                <c:pt idx="102">
                  <c:v>5.6</c:v>
                </c:pt>
                <c:pt idx="103">
                  <c:v>5.6899999999999995</c:v>
                </c:pt>
                <c:pt idx="104">
                  <c:v>6.09</c:v>
                </c:pt>
                <c:pt idx="105">
                  <c:v>5.5</c:v>
                </c:pt>
                <c:pt idx="106">
                  <c:v>5.72</c:v>
                </c:pt>
                <c:pt idx="107">
                  <c:v>5.74</c:v>
                </c:pt>
                <c:pt idx="108">
                  <c:v>5.7700000000000014</c:v>
                </c:pt>
                <c:pt idx="109">
                  <c:v>5.3599999999999985</c:v>
                </c:pt>
                <c:pt idx="110">
                  <c:v>5.56</c:v>
                </c:pt>
                <c:pt idx="111">
                  <c:v>5.4700000000000024</c:v>
                </c:pt>
                <c:pt idx="112">
                  <c:v>5.84</c:v>
                </c:pt>
                <c:pt idx="113">
                  <c:v>6.08</c:v>
                </c:pt>
                <c:pt idx="114">
                  <c:v>5.75</c:v>
                </c:pt>
                <c:pt idx="115">
                  <c:v>5.79</c:v>
                </c:pt>
                <c:pt idx="116">
                  <c:v>5.54</c:v>
                </c:pt>
                <c:pt idx="117">
                  <c:v>5.52</c:v>
                </c:pt>
                <c:pt idx="118">
                  <c:v>5.35</c:v>
                </c:pt>
                <c:pt idx="119">
                  <c:v>5.68</c:v>
                </c:pt>
                <c:pt idx="120">
                  <c:v>5.71</c:v>
                </c:pt>
                <c:pt idx="121">
                  <c:v>5.51</c:v>
                </c:pt>
                <c:pt idx="122">
                  <c:v>5.75</c:v>
                </c:pt>
                <c:pt idx="123">
                  <c:v>5.94</c:v>
                </c:pt>
                <c:pt idx="124">
                  <c:v>5.71</c:v>
                </c:pt>
                <c:pt idx="125">
                  <c:v>5.49</c:v>
                </c:pt>
                <c:pt idx="126">
                  <c:v>5.59</c:v>
                </c:pt>
                <c:pt idx="127">
                  <c:v>5.58</c:v>
                </c:pt>
                <c:pt idx="128">
                  <c:v>5.87</c:v>
                </c:pt>
                <c:pt idx="129">
                  <c:v>6.22</c:v>
                </c:pt>
                <c:pt idx="130">
                  <c:v>6.09</c:v>
                </c:pt>
                <c:pt idx="131">
                  <c:v>6.3599999999999985</c:v>
                </c:pt>
                <c:pt idx="132">
                  <c:v>6.3199999999999985</c:v>
                </c:pt>
                <c:pt idx="133">
                  <c:v>6.24</c:v>
                </c:pt>
                <c:pt idx="134">
                  <c:v>6.37</c:v>
                </c:pt>
                <c:pt idx="135">
                  <c:v>6.51</c:v>
                </c:pt>
                <c:pt idx="136">
                  <c:v>6.79</c:v>
                </c:pt>
                <c:pt idx="137">
                  <c:v>6.91</c:v>
                </c:pt>
                <c:pt idx="138">
                  <c:v>7.3599999999999985</c:v>
                </c:pt>
                <c:pt idx="139">
                  <c:v>7.6599999999999975</c:v>
                </c:pt>
                <c:pt idx="140">
                  <c:v>7.84</c:v>
                </c:pt>
                <c:pt idx="141">
                  <c:v>7.98</c:v>
                </c:pt>
                <c:pt idx="142">
                  <c:v>8.19</c:v>
                </c:pt>
                <c:pt idx="143">
                  <c:v>8.39</c:v>
                </c:pt>
                <c:pt idx="144">
                  <c:v>8.5400000000000009</c:v>
                </c:pt>
                <c:pt idx="145">
                  <c:v>8.93</c:v>
                </c:pt>
                <c:pt idx="146">
                  <c:v>9.01</c:v>
                </c:pt>
                <c:pt idx="147">
                  <c:v>9.41</c:v>
                </c:pt>
                <c:pt idx="148">
                  <c:v>9.6</c:v>
                </c:pt>
                <c:pt idx="149">
                  <c:v>9.629999999999999</c:v>
                </c:pt>
                <c:pt idx="150">
                  <c:v>9.7299999999999986</c:v>
                </c:pt>
                <c:pt idx="151">
                  <c:v>9.7399999999999984</c:v>
                </c:pt>
                <c:pt idx="152">
                  <c:v>9.98</c:v>
                </c:pt>
                <c:pt idx="153">
                  <c:v>10.01</c:v>
                </c:pt>
                <c:pt idx="154">
                  <c:v>10.31</c:v>
                </c:pt>
                <c:pt idx="155">
                  <c:v>10.29</c:v>
                </c:pt>
                <c:pt idx="156">
                  <c:v>10.41</c:v>
                </c:pt>
                <c:pt idx="157">
                  <c:v>10.43</c:v>
                </c:pt>
                <c:pt idx="158">
                  <c:v>10.52</c:v>
                </c:pt>
                <c:pt idx="159">
                  <c:v>10.39</c:v>
                </c:pt>
                <c:pt idx="160">
                  <c:v>10.28</c:v>
                </c:pt>
                <c:pt idx="161">
                  <c:v>10.49</c:v>
                </c:pt>
                <c:pt idx="162">
                  <c:v>10.53</c:v>
                </c:pt>
                <c:pt idx="163">
                  <c:v>10.39</c:v>
                </c:pt>
                <c:pt idx="164">
                  <c:v>10.719999999999999</c:v>
                </c:pt>
                <c:pt idx="165">
                  <c:v>10.47</c:v>
                </c:pt>
                <c:pt idx="166">
                  <c:v>10.3</c:v>
                </c:pt>
                <c:pt idx="167">
                  <c:v>10.360000000000008</c:v>
                </c:pt>
                <c:pt idx="168">
                  <c:v>10.1</c:v>
                </c:pt>
                <c:pt idx="169">
                  <c:v>9.94</c:v>
                </c:pt>
                <c:pt idx="170">
                  <c:v>9.8000000000000007</c:v>
                </c:pt>
                <c:pt idx="171">
                  <c:v>9.7100000000000009</c:v>
                </c:pt>
                <c:pt idx="172">
                  <c:v>9.5500000000000007</c:v>
                </c:pt>
                <c:pt idx="173">
                  <c:v>9.43</c:v>
                </c:pt>
                <c:pt idx="174">
                  <c:v>9.31</c:v>
                </c:pt>
                <c:pt idx="175">
                  <c:v>9.15</c:v>
                </c:pt>
                <c:pt idx="176">
                  <c:v>8.9500000000000028</c:v>
                </c:pt>
                <c:pt idx="177">
                  <c:v>8.91</c:v>
                </c:pt>
                <c:pt idx="178">
                  <c:v>8.76</c:v>
                </c:pt>
                <c:pt idx="179">
                  <c:v>8.66</c:v>
                </c:pt>
                <c:pt idx="180">
                  <c:v>8.6399999999999988</c:v>
                </c:pt>
                <c:pt idx="181">
                  <c:v>8.51</c:v>
                </c:pt>
                <c:pt idx="182">
                  <c:v>8.43</c:v>
                </c:pt>
                <c:pt idx="183">
                  <c:v>8.42</c:v>
                </c:pt>
                <c:pt idx="184">
                  <c:v>8.27</c:v>
                </c:pt>
                <c:pt idx="185">
                  <c:v>8.2100000000000009</c:v>
                </c:pt>
                <c:pt idx="186">
                  <c:v>8.16</c:v>
                </c:pt>
                <c:pt idx="187">
                  <c:v>8.1</c:v>
                </c:pt>
                <c:pt idx="188">
                  <c:v>8.129999999999999</c:v>
                </c:pt>
                <c:pt idx="189">
                  <c:v>8.1399999999999988</c:v>
                </c:pt>
                <c:pt idx="190">
                  <c:v>8.15</c:v>
                </c:pt>
                <c:pt idx="191">
                  <c:v>8.19</c:v>
                </c:pt>
                <c:pt idx="192">
                  <c:v>8.08</c:v>
                </c:pt>
                <c:pt idx="193">
                  <c:v>8.07</c:v>
                </c:pt>
                <c:pt idx="194">
                  <c:v>8.0400000000000009</c:v>
                </c:pt>
                <c:pt idx="195">
                  <c:v>7.99</c:v>
                </c:pt>
                <c:pt idx="196">
                  <c:v>8.06</c:v>
                </c:pt>
                <c:pt idx="197">
                  <c:v>8.07</c:v>
                </c:pt>
                <c:pt idx="198">
                  <c:v>7.95</c:v>
                </c:pt>
                <c:pt idx="199">
                  <c:v>7.9300000000000024</c:v>
                </c:pt>
                <c:pt idx="200">
                  <c:v>7.8599999999999985</c:v>
                </c:pt>
                <c:pt idx="201">
                  <c:v>7.9</c:v>
                </c:pt>
                <c:pt idx="202">
                  <c:v>7.8</c:v>
                </c:pt>
                <c:pt idx="203">
                  <c:v>7.71</c:v>
                </c:pt>
                <c:pt idx="204">
                  <c:v>7.71</c:v>
                </c:pt>
                <c:pt idx="205">
                  <c:v>7.57</c:v>
                </c:pt>
                <c:pt idx="206">
                  <c:v>7.6</c:v>
                </c:pt>
                <c:pt idx="207">
                  <c:v>7.56</c:v>
                </c:pt>
                <c:pt idx="208">
                  <c:v>7.58</c:v>
                </c:pt>
                <c:pt idx="209">
                  <c:v>7.52</c:v>
                </c:pt>
                <c:pt idx="210">
                  <c:v>7.6</c:v>
                </c:pt>
                <c:pt idx="211">
                  <c:v>7.56</c:v>
                </c:pt>
                <c:pt idx="212">
                  <c:v>7.6199999999999966</c:v>
                </c:pt>
                <c:pt idx="213">
                  <c:v>7.56</c:v>
                </c:pt>
                <c:pt idx="214">
                  <c:v>7.52</c:v>
                </c:pt>
                <c:pt idx="215">
                  <c:v>7.67</c:v>
                </c:pt>
                <c:pt idx="216">
                  <c:v>7.37</c:v>
                </c:pt>
                <c:pt idx="217">
                  <c:v>7.41</c:v>
                </c:pt>
                <c:pt idx="218">
                  <c:v>7.35</c:v>
                </c:pt>
                <c:pt idx="219">
                  <c:v>7.3199999999999985</c:v>
                </c:pt>
                <c:pt idx="220">
                  <c:v>7.26</c:v>
                </c:pt>
                <c:pt idx="221">
                  <c:v>7.1899999999999995</c:v>
                </c:pt>
                <c:pt idx="222">
                  <c:v>7.1599999999999975</c:v>
                </c:pt>
                <c:pt idx="223">
                  <c:v>7.05</c:v>
                </c:pt>
                <c:pt idx="224">
                  <c:v>6.99</c:v>
                </c:pt>
                <c:pt idx="225">
                  <c:v>7.08</c:v>
                </c:pt>
                <c:pt idx="226">
                  <c:v>7.02</c:v>
                </c:pt>
                <c:pt idx="227">
                  <c:v>7</c:v>
                </c:pt>
                <c:pt idx="228">
                  <c:v>6.95</c:v>
                </c:pt>
                <c:pt idx="229">
                  <c:v>7.05</c:v>
                </c:pt>
                <c:pt idx="230">
                  <c:v>7.01</c:v>
                </c:pt>
                <c:pt idx="231">
                  <c:v>6.99</c:v>
                </c:pt>
                <c:pt idx="232">
                  <c:v>6.9300000000000024</c:v>
                </c:pt>
                <c:pt idx="233">
                  <c:v>6.94</c:v>
                </c:pt>
                <c:pt idx="234">
                  <c:v>6.95</c:v>
                </c:pt>
                <c:pt idx="235">
                  <c:v>6.91</c:v>
                </c:pt>
                <c:pt idx="236">
                  <c:v>7.03</c:v>
                </c:pt>
                <c:pt idx="237">
                  <c:v>7.02</c:v>
                </c:pt>
                <c:pt idx="238">
                  <c:v>7.06</c:v>
                </c:pt>
                <c:pt idx="239">
                  <c:v>7.05</c:v>
                </c:pt>
                <c:pt idx="240">
                  <c:v>7.21</c:v>
                </c:pt>
                <c:pt idx="241">
                  <c:v>7.21</c:v>
                </c:pt>
                <c:pt idx="242">
                  <c:v>7.28</c:v>
                </c:pt>
                <c:pt idx="243">
                  <c:v>7.28</c:v>
                </c:pt>
                <c:pt idx="244">
                  <c:v>7.34</c:v>
                </c:pt>
                <c:pt idx="245">
                  <c:v>7.41</c:v>
                </c:pt>
                <c:pt idx="246">
                  <c:v>7.46</c:v>
                </c:pt>
                <c:pt idx="247">
                  <c:v>7.74</c:v>
                </c:pt>
                <c:pt idx="248">
                  <c:v>7.92</c:v>
                </c:pt>
                <c:pt idx="249">
                  <c:v>8.09</c:v>
                </c:pt>
                <c:pt idx="250">
                  <c:v>8.4500000000000028</c:v>
                </c:pt>
                <c:pt idx="251">
                  <c:v>8.84</c:v>
                </c:pt>
                <c:pt idx="252">
                  <c:v>9.17</c:v>
                </c:pt>
                <c:pt idx="253">
                  <c:v>9.89</c:v>
                </c:pt>
                <c:pt idx="254">
                  <c:v>10.58</c:v>
                </c:pt>
                <c:pt idx="255">
                  <c:v>11.360000000000008</c:v>
                </c:pt>
                <c:pt idx="256">
                  <c:v>12.18</c:v>
                </c:pt>
                <c:pt idx="257">
                  <c:v>13.15</c:v>
                </c:pt>
                <c:pt idx="258">
                  <c:v>14.15</c:v>
                </c:pt>
                <c:pt idx="259">
                  <c:v>15.08</c:v>
                </c:pt>
                <c:pt idx="260">
                  <c:v>16.12</c:v>
                </c:pt>
                <c:pt idx="261">
                  <c:v>17.190000000000001</c:v>
                </c:pt>
                <c:pt idx="262">
                  <c:v>18.34</c:v>
                </c:pt>
                <c:pt idx="263">
                  <c:v>19.5</c:v>
                </c:pt>
                <c:pt idx="264">
                  <c:v>20.73</c:v>
                </c:pt>
                <c:pt idx="265">
                  <c:v>21.939999999999987</c:v>
                </c:pt>
                <c:pt idx="266">
                  <c:v>23.27</c:v>
                </c:pt>
                <c:pt idx="267">
                  <c:v>24.45</c:v>
                </c:pt>
                <c:pt idx="268">
                  <c:v>25.74</c:v>
                </c:pt>
                <c:pt idx="269">
                  <c:v>27.02</c:v>
                </c:pt>
                <c:pt idx="270">
                  <c:v>28.259999999999987</c:v>
                </c:pt>
                <c:pt idx="271">
                  <c:v>29.64</c:v>
                </c:pt>
                <c:pt idx="272">
                  <c:v>30.99</c:v>
                </c:pt>
                <c:pt idx="273">
                  <c:v>32.33</c:v>
                </c:pt>
                <c:pt idx="274">
                  <c:v>33.590000000000003</c:v>
                </c:pt>
                <c:pt idx="275">
                  <c:v>34.809999999999995</c:v>
                </c:pt>
                <c:pt idx="276">
                  <c:v>35.89</c:v>
                </c:pt>
                <c:pt idx="277">
                  <c:v>37</c:v>
                </c:pt>
                <c:pt idx="278">
                  <c:v>38.07</c:v>
                </c:pt>
                <c:pt idx="279">
                  <c:v>38.949999999999996</c:v>
                </c:pt>
                <c:pt idx="280">
                  <c:v>40.11</c:v>
                </c:pt>
                <c:pt idx="281">
                  <c:v>41.05</c:v>
                </c:pt>
                <c:pt idx="282">
                  <c:v>41.86</c:v>
                </c:pt>
                <c:pt idx="283">
                  <c:v>42.67</c:v>
                </c:pt>
                <c:pt idx="284">
                  <c:v>43.37</c:v>
                </c:pt>
                <c:pt idx="285">
                  <c:v>44.1</c:v>
                </c:pt>
                <c:pt idx="286">
                  <c:v>44.75</c:v>
                </c:pt>
                <c:pt idx="287">
                  <c:v>45.260000000000012</c:v>
                </c:pt>
                <c:pt idx="288">
                  <c:v>45.77</c:v>
                </c:pt>
                <c:pt idx="289">
                  <c:v>46.230000000000011</c:v>
                </c:pt>
                <c:pt idx="290">
                  <c:v>46.7</c:v>
                </c:pt>
                <c:pt idx="291">
                  <c:v>46.97</c:v>
                </c:pt>
                <c:pt idx="292">
                  <c:v>47.39</c:v>
                </c:pt>
                <c:pt idx="293">
                  <c:v>47.77</c:v>
                </c:pt>
                <c:pt idx="294">
                  <c:v>47.96</c:v>
                </c:pt>
                <c:pt idx="295">
                  <c:v>48.3</c:v>
                </c:pt>
                <c:pt idx="296">
                  <c:v>48.58</c:v>
                </c:pt>
                <c:pt idx="297">
                  <c:v>48.690000000000012</c:v>
                </c:pt>
                <c:pt idx="298">
                  <c:v>49.03</c:v>
                </c:pt>
                <c:pt idx="299">
                  <c:v>49.14</c:v>
                </c:pt>
                <c:pt idx="300">
                  <c:v>49.349999999999994</c:v>
                </c:pt>
                <c:pt idx="301">
                  <c:v>49.339999999999996</c:v>
                </c:pt>
                <c:pt idx="302">
                  <c:v>49.54</c:v>
                </c:pt>
                <c:pt idx="303">
                  <c:v>49.690000000000012</c:v>
                </c:pt>
                <c:pt idx="304">
                  <c:v>49.720000000000013</c:v>
                </c:pt>
                <c:pt idx="305">
                  <c:v>49.83</c:v>
                </c:pt>
                <c:pt idx="306">
                  <c:v>50.01</c:v>
                </c:pt>
                <c:pt idx="307">
                  <c:v>50.04</c:v>
                </c:pt>
                <c:pt idx="308">
                  <c:v>50.07</c:v>
                </c:pt>
                <c:pt idx="309">
                  <c:v>50.290000000000013</c:v>
                </c:pt>
                <c:pt idx="310">
                  <c:v>50.32</c:v>
                </c:pt>
                <c:pt idx="311">
                  <c:v>50.230000000000011</c:v>
                </c:pt>
                <c:pt idx="312">
                  <c:v>50.3</c:v>
                </c:pt>
                <c:pt idx="313">
                  <c:v>50.56</c:v>
                </c:pt>
                <c:pt idx="314">
                  <c:v>50.5</c:v>
                </c:pt>
                <c:pt idx="315">
                  <c:v>50.690000000000012</c:v>
                </c:pt>
                <c:pt idx="316">
                  <c:v>50.760000000000012</c:v>
                </c:pt>
                <c:pt idx="317">
                  <c:v>50.89</c:v>
                </c:pt>
                <c:pt idx="318">
                  <c:v>50.97</c:v>
                </c:pt>
                <c:pt idx="319">
                  <c:v>51</c:v>
                </c:pt>
                <c:pt idx="320">
                  <c:v>51.120000000000012</c:v>
                </c:pt>
                <c:pt idx="321">
                  <c:v>51.06</c:v>
                </c:pt>
                <c:pt idx="322">
                  <c:v>51.14</c:v>
                </c:pt>
                <c:pt idx="323">
                  <c:v>51.4</c:v>
                </c:pt>
                <c:pt idx="324">
                  <c:v>51.44</c:v>
                </c:pt>
                <c:pt idx="325">
                  <c:v>51.68</c:v>
                </c:pt>
                <c:pt idx="326">
                  <c:v>51.720000000000013</c:v>
                </c:pt>
                <c:pt idx="327">
                  <c:v>51.7</c:v>
                </c:pt>
                <c:pt idx="328">
                  <c:v>51.9</c:v>
                </c:pt>
                <c:pt idx="329">
                  <c:v>52</c:v>
                </c:pt>
                <c:pt idx="330">
                  <c:v>51.8</c:v>
                </c:pt>
                <c:pt idx="331">
                  <c:v>51.97</c:v>
                </c:pt>
                <c:pt idx="332">
                  <c:v>51.99</c:v>
                </c:pt>
                <c:pt idx="333">
                  <c:v>52.309999999999995</c:v>
                </c:pt>
                <c:pt idx="334">
                  <c:v>52.4</c:v>
                </c:pt>
                <c:pt idx="335">
                  <c:v>52.49</c:v>
                </c:pt>
                <c:pt idx="336">
                  <c:v>52.449999999999996</c:v>
                </c:pt>
                <c:pt idx="337">
                  <c:v>52.51</c:v>
                </c:pt>
                <c:pt idx="338">
                  <c:v>52.78</c:v>
                </c:pt>
                <c:pt idx="339">
                  <c:v>52.7</c:v>
                </c:pt>
                <c:pt idx="340">
                  <c:v>52.64</c:v>
                </c:pt>
                <c:pt idx="341">
                  <c:v>52.78</c:v>
                </c:pt>
                <c:pt idx="342">
                  <c:v>52.89</c:v>
                </c:pt>
                <c:pt idx="343">
                  <c:v>52.97</c:v>
                </c:pt>
                <c:pt idx="344">
                  <c:v>52.98</c:v>
                </c:pt>
                <c:pt idx="345">
                  <c:v>53.04</c:v>
                </c:pt>
                <c:pt idx="346">
                  <c:v>53.05</c:v>
                </c:pt>
                <c:pt idx="347">
                  <c:v>53.15</c:v>
                </c:pt>
                <c:pt idx="348">
                  <c:v>53.230000000000011</c:v>
                </c:pt>
                <c:pt idx="349">
                  <c:v>53.220000000000013</c:v>
                </c:pt>
                <c:pt idx="350">
                  <c:v>53.36</c:v>
                </c:pt>
                <c:pt idx="351">
                  <c:v>53.49</c:v>
                </c:pt>
                <c:pt idx="352">
                  <c:v>53.660000000000011</c:v>
                </c:pt>
                <c:pt idx="353">
                  <c:v>53.77</c:v>
                </c:pt>
                <c:pt idx="354">
                  <c:v>53.82</c:v>
                </c:pt>
                <c:pt idx="355">
                  <c:v>53.75</c:v>
                </c:pt>
                <c:pt idx="356">
                  <c:v>53.93</c:v>
                </c:pt>
                <c:pt idx="357">
                  <c:v>53.86</c:v>
                </c:pt>
                <c:pt idx="358">
                  <c:v>54.09</c:v>
                </c:pt>
                <c:pt idx="359">
                  <c:v>53.91</c:v>
                </c:pt>
                <c:pt idx="360">
                  <c:v>54.17</c:v>
                </c:pt>
                <c:pt idx="361">
                  <c:v>54.05</c:v>
                </c:pt>
                <c:pt idx="362">
                  <c:v>54.309999999999995</c:v>
                </c:pt>
                <c:pt idx="363">
                  <c:v>54.190000000000012</c:v>
                </c:pt>
                <c:pt idx="364">
                  <c:v>54.309999999999995</c:v>
                </c:pt>
                <c:pt idx="365">
                  <c:v>54.44</c:v>
                </c:pt>
                <c:pt idx="366">
                  <c:v>54.349999999999994</c:v>
                </c:pt>
                <c:pt idx="367">
                  <c:v>54.660000000000011</c:v>
                </c:pt>
                <c:pt idx="368">
                  <c:v>54.51</c:v>
                </c:pt>
                <c:pt idx="369">
                  <c:v>54.339999999999996</c:v>
                </c:pt>
                <c:pt idx="370">
                  <c:v>54.44</c:v>
                </c:pt>
                <c:pt idx="371">
                  <c:v>54.68</c:v>
                </c:pt>
                <c:pt idx="372">
                  <c:v>54.59</c:v>
                </c:pt>
                <c:pt idx="373">
                  <c:v>54.74</c:v>
                </c:pt>
                <c:pt idx="374">
                  <c:v>54.75</c:v>
                </c:pt>
                <c:pt idx="375">
                  <c:v>54.790000000000013</c:v>
                </c:pt>
                <c:pt idx="376">
                  <c:v>54.86</c:v>
                </c:pt>
                <c:pt idx="377">
                  <c:v>54.790000000000013</c:v>
                </c:pt>
                <c:pt idx="378">
                  <c:v>54.93</c:v>
                </c:pt>
                <c:pt idx="379">
                  <c:v>54.849999999999994</c:v>
                </c:pt>
                <c:pt idx="380">
                  <c:v>55.14</c:v>
                </c:pt>
                <c:pt idx="381">
                  <c:v>55.27</c:v>
                </c:pt>
                <c:pt idx="382">
                  <c:v>54.96</c:v>
                </c:pt>
                <c:pt idx="383">
                  <c:v>55.01</c:v>
                </c:pt>
                <c:pt idx="384">
                  <c:v>55.190000000000012</c:v>
                </c:pt>
                <c:pt idx="385">
                  <c:v>55.11</c:v>
                </c:pt>
                <c:pt idx="386">
                  <c:v>55.05</c:v>
                </c:pt>
                <c:pt idx="387">
                  <c:v>55.18</c:v>
                </c:pt>
                <c:pt idx="388">
                  <c:v>55.36</c:v>
                </c:pt>
                <c:pt idx="389">
                  <c:v>55.1</c:v>
                </c:pt>
                <c:pt idx="390">
                  <c:v>55.21</c:v>
                </c:pt>
                <c:pt idx="391">
                  <c:v>55.379999999999995</c:v>
                </c:pt>
                <c:pt idx="392">
                  <c:v>55.53</c:v>
                </c:pt>
                <c:pt idx="393">
                  <c:v>55.56</c:v>
                </c:pt>
                <c:pt idx="394">
                  <c:v>55.64</c:v>
                </c:pt>
                <c:pt idx="395">
                  <c:v>55.08</c:v>
                </c:pt>
                <c:pt idx="396">
                  <c:v>55.349999999999994</c:v>
                </c:pt>
                <c:pt idx="397">
                  <c:v>55.620000000000012</c:v>
                </c:pt>
                <c:pt idx="398">
                  <c:v>55.290000000000013</c:v>
                </c:pt>
                <c:pt idx="399">
                  <c:v>55.67</c:v>
                </c:pt>
                <c:pt idx="400">
                  <c:v>55.849999999999994</c:v>
                </c:pt>
                <c:pt idx="401">
                  <c:v>55.25</c:v>
                </c:pt>
                <c:pt idx="402">
                  <c:v>55.720000000000013</c:v>
                </c:pt>
                <c:pt idx="403">
                  <c:v>55.75</c:v>
                </c:pt>
                <c:pt idx="404">
                  <c:v>55.02</c:v>
                </c:pt>
                <c:pt idx="405">
                  <c:v>55.13</c:v>
                </c:pt>
                <c:pt idx="406">
                  <c:v>55.03</c:v>
                </c:pt>
                <c:pt idx="407">
                  <c:v>55.24</c:v>
                </c:pt>
                <c:pt idx="408">
                  <c:v>55.59</c:v>
                </c:pt>
                <c:pt idx="409">
                  <c:v>55.43</c:v>
                </c:pt>
                <c:pt idx="410">
                  <c:v>55.9</c:v>
                </c:pt>
                <c:pt idx="411">
                  <c:v>55.39</c:v>
                </c:pt>
                <c:pt idx="412">
                  <c:v>54.78</c:v>
                </c:pt>
                <c:pt idx="413">
                  <c:v>54.57</c:v>
                </c:pt>
                <c:pt idx="414">
                  <c:v>54.36</c:v>
                </c:pt>
                <c:pt idx="415">
                  <c:v>54.68</c:v>
                </c:pt>
                <c:pt idx="416">
                  <c:v>54.660000000000011</c:v>
                </c:pt>
                <c:pt idx="417">
                  <c:v>54.44</c:v>
                </c:pt>
                <c:pt idx="418">
                  <c:v>54.6</c:v>
                </c:pt>
                <c:pt idx="419">
                  <c:v>53.58</c:v>
                </c:pt>
                <c:pt idx="420">
                  <c:v>53.78</c:v>
                </c:pt>
                <c:pt idx="421">
                  <c:v>54.3</c:v>
                </c:pt>
                <c:pt idx="422">
                  <c:v>53.43</c:v>
                </c:pt>
                <c:pt idx="423">
                  <c:v>53.78</c:v>
                </c:pt>
                <c:pt idx="424">
                  <c:v>53.99</c:v>
                </c:pt>
                <c:pt idx="425">
                  <c:v>53.68</c:v>
                </c:pt>
                <c:pt idx="426">
                  <c:v>54.24</c:v>
                </c:pt>
                <c:pt idx="427">
                  <c:v>53.9</c:v>
                </c:pt>
                <c:pt idx="428">
                  <c:v>53.61</c:v>
                </c:pt>
                <c:pt idx="429">
                  <c:v>52.89</c:v>
                </c:pt>
                <c:pt idx="430">
                  <c:v>53.67</c:v>
                </c:pt>
                <c:pt idx="431">
                  <c:v>53.75</c:v>
                </c:pt>
                <c:pt idx="432">
                  <c:v>53.03</c:v>
                </c:pt>
                <c:pt idx="433">
                  <c:v>53.3</c:v>
                </c:pt>
                <c:pt idx="434">
                  <c:v>53.68</c:v>
                </c:pt>
                <c:pt idx="435">
                  <c:v>53.83</c:v>
                </c:pt>
                <c:pt idx="436">
                  <c:v>53.309999999999995</c:v>
                </c:pt>
                <c:pt idx="437">
                  <c:v>52.08</c:v>
                </c:pt>
                <c:pt idx="438">
                  <c:v>52.67</c:v>
                </c:pt>
                <c:pt idx="439">
                  <c:v>53.379999999999995</c:v>
                </c:pt>
                <c:pt idx="440">
                  <c:v>54.05</c:v>
                </c:pt>
                <c:pt idx="441">
                  <c:v>54.58</c:v>
                </c:pt>
                <c:pt idx="442">
                  <c:v>53.68</c:v>
                </c:pt>
                <c:pt idx="443">
                  <c:v>54.39</c:v>
                </c:pt>
                <c:pt idx="444">
                  <c:v>54.07</c:v>
                </c:pt>
                <c:pt idx="445">
                  <c:v>53.06</c:v>
                </c:pt>
                <c:pt idx="446">
                  <c:v>53.01</c:v>
                </c:pt>
                <c:pt idx="447">
                  <c:v>54.24</c:v>
                </c:pt>
                <c:pt idx="448">
                  <c:v>53.39</c:v>
                </c:pt>
                <c:pt idx="449">
                  <c:v>54.9</c:v>
                </c:pt>
                <c:pt idx="450">
                  <c:v>56.48</c:v>
                </c:pt>
                <c:pt idx="451">
                  <c:v>56.4</c:v>
                </c:pt>
                <c:pt idx="452">
                  <c:v>57.18</c:v>
                </c:pt>
                <c:pt idx="453">
                  <c:v>57.75</c:v>
                </c:pt>
                <c:pt idx="454">
                  <c:v>57.5</c:v>
                </c:pt>
                <c:pt idx="455">
                  <c:v>56.720000000000013</c:v>
                </c:pt>
                <c:pt idx="456">
                  <c:v>54.65</c:v>
                </c:pt>
                <c:pt idx="457">
                  <c:v>52.24</c:v>
                </c:pt>
                <c:pt idx="458">
                  <c:v>50.4</c:v>
                </c:pt>
                <c:pt idx="459">
                  <c:v>49.230000000000011</c:v>
                </c:pt>
                <c:pt idx="460">
                  <c:v>48.9</c:v>
                </c:pt>
                <c:pt idx="461">
                  <c:v>48.96</c:v>
                </c:pt>
                <c:pt idx="462">
                  <c:v>49.53</c:v>
                </c:pt>
                <c:pt idx="463">
                  <c:v>50.13</c:v>
                </c:pt>
                <c:pt idx="464">
                  <c:v>50.58</c:v>
                </c:pt>
                <c:pt idx="465">
                  <c:v>50.660000000000011</c:v>
                </c:pt>
                <c:pt idx="466">
                  <c:v>50.290000000000013</c:v>
                </c:pt>
                <c:pt idx="467">
                  <c:v>49.120000000000012</c:v>
                </c:pt>
                <c:pt idx="468">
                  <c:v>47.59</c:v>
                </c:pt>
                <c:pt idx="469">
                  <c:v>45.17</c:v>
                </c:pt>
                <c:pt idx="470">
                  <c:v>42.71</c:v>
                </c:pt>
                <c:pt idx="471">
                  <c:v>39.97</c:v>
                </c:pt>
                <c:pt idx="472">
                  <c:v>36.4</c:v>
                </c:pt>
                <c:pt idx="473">
                  <c:v>31.05</c:v>
                </c:pt>
                <c:pt idx="474">
                  <c:v>24.97</c:v>
                </c:pt>
                <c:pt idx="475">
                  <c:v>20.88</c:v>
                </c:pt>
                <c:pt idx="476">
                  <c:v>18.5</c:v>
                </c:pt>
                <c:pt idx="477">
                  <c:v>17.559999999999999</c:v>
                </c:pt>
                <c:pt idx="478">
                  <c:v>17.21</c:v>
                </c:pt>
                <c:pt idx="479">
                  <c:v>17.630000000000017</c:v>
                </c:pt>
                <c:pt idx="480">
                  <c:v>18.37</c:v>
                </c:pt>
                <c:pt idx="481">
                  <c:v>19.5</c:v>
                </c:pt>
                <c:pt idx="482">
                  <c:v>20.71</c:v>
                </c:pt>
                <c:pt idx="483">
                  <c:v>22.02</c:v>
                </c:pt>
                <c:pt idx="484">
                  <c:v>23.43</c:v>
                </c:pt>
                <c:pt idx="485">
                  <c:v>24.9</c:v>
                </c:pt>
                <c:pt idx="486">
                  <c:v>26.23</c:v>
                </c:pt>
                <c:pt idx="487">
                  <c:v>27.5</c:v>
                </c:pt>
                <c:pt idx="488">
                  <c:v>28.52</c:v>
                </c:pt>
                <c:pt idx="489">
                  <c:v>29.279999999999987</c:v>
                </c:pt>
                <c:pt idx="490">
                  <c:v>29.99</c:v>
                </c:pt>
                <c:pt idx="491">
                  <c:v>30.57</c:v>
                </c:pt>
                <c:pt idx="492">
                  <c:v>31.08</c:v>
                </c:pt>
                <c:pt idx="493">
                  <c:v>31.73</c:v>
                </c:pt>
                <c:pt idx="494">
                  <c:v>32.14</c:v>
                </c:pt>
                <c:pt idx="495">
                  <c:v>32.11</c:v>
                </c:pt>
                <c:pt idx="496">
                  <c:v>31.939999999999987</c:v>
                </c:pt>
                <c:pt idx="497">
                  <c:v>31.419999999999987</c:v>
                </c:pt>
                <c:pt idx="498">
                  <c:v>30.979999999999986</c:v>
                </c:pt>
                <c:pt idx="499">
                  <c:v>30.4</c:v>
                </c:pt>
                <c:pt idx="500">
                  <c:v>29.9</c:v>
                </c:pt>
                <c:pt idx="501">
                  <c:v>29.74</c:v>
                </c:pt>
                <c:pt idx="502">
                  <c:v>29.3</c:v>
                </c:pt>
                <c:pt idx="503">
                  <c:v>29.330000000000005</c:v>
                </c:pt>
                <c:pt idx="504">
                  <c:v>29.130000000000017</c:v>
                </c:pt>
                <c:pt idx="505">
                  <c:v>28.18</c:v>
                </c:pt>
                <c:pt idx="506">
                  <c:v>27.93</c:v>
                </c:pt>
                <c:pt idx="507">
                  <c:v>27.4</c:v>
                </c:pt>
                <c:pt idx="508">
                  <c:v>26.23</c:v>
                </c:pt>
                <c:pt idx="509">
                  <c:v>24.29</c:v>
                </c:pt>
                <c:pt idx="510">
                  <c:v>20.9</c:v>
                </c:pt>
                <c:pt idx="511">
                  <c:v>17.829999999999988</c:v>
                </c:pt>
                <c:pt idx="512">
                  <c:v>15.83</c:v>
                </c:pt>
                <c:pt idx="513">
                  <c:v>14.82</c:v>
                </c:pt>
                <c:pt idx="514">
                  <c:v>14.15</c:v>
                </c:pt>
                <c:pt idx="515">
                  <c:v>14.4</c:v>
                </c:pt>
                <c:pt idx="516">
                  <c:v>14.370000000000006</c:v>
                </c:pt>
                <c:pt idx="517">
                  <c:v>14.6</c:v>
                </c:pt>
                <c:pt idx="518">
                  <c:v>14.9</c:v>
                </c:pt>
                <c:pt idx="519">
                  <c:v>15.43</c:v>
                </c:pt>
                <c:pt idx="520">
                  <c:v>16.02</c:v>
                </c:pt>
                <c:pt idx="521">
                  <c:v>16.479999999999986</c:v>
                </c:pt>
                <c:pt idx="522">
                  <c:v>16.77</c:v>
                </c:pt>
                <c:pt idx="523">
                  <c:v>17.059999999999999</c:v>
                </c:pt>
                <c:pt idx="524">
                  <c:v>17.690000000000001</c:v>
                </c:pt>
                <c:pt idx="525">
                  <c:v>17.75</c:v>
                </c:pt>
                <c:pt idx="526">
                  <c:v>18.02</c:v>
                </c:pt>
                <c:pt idx="527">
                  <c:v>18.149999999999999</c:v>
                </c:pt>
                <c:pt idx="528">
                  <c:v>18.73</c:v>
                </c:pt>
                <c:pt idx="529">
                  <c:v>18.73</c:v>
                </c:pt>
                <c:pt idx="530">
                  <c:v>19.45</c:v>
                </c:pt>
                <c:pt idx="531">
                  <c:v>19.14</c:v>
                </c:pt>
                <c:pt idx="532">
                  <c:v>19.72</c:v>
                </c:pt>
                <c:pt idx="533">
                  <c:v>19.760000000000002</c:v>
                </c:pt>
                <c:pt idx="534">
                  <c:v>19.73</c:v>
                </c:pt>
                <c:pt idx="535">
                  <c:v>20.399999999999999</c:v>
                </c:pt>
                <c:pt idx="536">
                  <c:v>20</c:v>
                </c:pt>
                <c:pt idx="537">
                  <c:v>20.55</c:v>
                </c:pt>
                <c:pt idx="538">
                  <c:v>19.38</c:v>
                </c:pt>
                <c:pt idx="539">
                  <c:v>19.38</c:v>
                </c:pt>
                <c:pt idx="540">
                  <c:v>18.87</c:v>
                </c:pt>
                <c:pt idx="541">
                  <c:v>19.23</c:v>
                </c:pt>
                <c:pt idx="542">
                  <c:v>18.89</c:v>
                </c:pt>
                <c:pt idx="543">
                  <c:v>17.55</c:v>
                </c:pt>
                <c:pt idx="544">
                  <c:v>16.989999999999974</c:v>
                </c:pt>
                <c:pt idx="545">
                  <c:v>16.77</c:v>
                </c:pt>
                <c:pt idx="546">
                  <c:v>17.21</c:v>
                </c:pt>
                <c:pt idx="547">
                  <c:v>15.89</c:v>
                </c:pt>
                <c:pt idx="548">
                  <c:v>16.37</c:v>
                </c:pt>
                <c:pt idx="549">
                  <c:v>15.77</c:v>
                </c:pt>
                <c:pt idx="550">
                  <c:v>15.83</c:v>
                </c:pt>
                <c:pt idx="551">
                  <c:v>15.69</c:v>
                </c:pt>
                <c:pt idx="552">
                  <c:v>16.3</c:v>
                </c:pt>
                <c:pt idx="553">
                  <c:v>13.53</c:v>
                </c:pt>
                <c:pt idx="554">
                  <c:v>13.38</c:v>
                </c:pt>
                <c:pt idx="555">
                  <c:v>14.81</c:v>
                </c:pt>
                <c:pt idx="556">
                  <c:v>13.8</c:v>
                </c:pt>
                <c:pt idx="557">
                  <c:v>15.25</c:v>
                </c:pt>
                <c:pt idx="558">
                  <c:v>14.88</c:v>
                </c:pt>
                <c:pt idx="559">
                  <c:v>14.1</c:v>
                </c:pt>
                <c:pt idx="560">
                  <c:v>13.370000000000006</c:v>
                </c:pt>
                <c:pt idx="561">
                  <c:v>14.12</c:v>
                </c:pt>
                <c:pt idx="562">
                  <c:v>14.5</c:v>
                </c:pt>
                <c:pt idx="563">
                  <c:v>12.77</c:v>
                </c:pt>
                <c:pt idx="564">
                  <c:v>15.84</c:v>
                </c:pt>
                <c:pt idx="565">
                  <c:v>15.709999999999999</c:v>
                </c:pt>
                <c:pt idx="566">
                  <c:v>14.84</c:v>
                </c:pt>
                <c:pt idx="567">
                  <c:v>17.71</c:v>
                </c:pt>
              </c:numCache>
            </c:numRef>
          </c:yVal>
          <c:smooth val="1"/>
        </c:ser>
        <c:ser>
          <c:idx val="1"/>
          <c:order val="1"/>
          <c:tx>
            <c:v>1941S</c:v>
          </c:tx>
          <c:marker>
            <c:symbol val="none"/>
          </c:marker>
          <c:xVal>
            <c:numRef>
              <c:f>Data!$A$5:$A$572</c:f>
              <c:numCache>
                <c:formatCode>General</c:formatCode>
                <c:ptCount val="568"/>
                <c:pt idx="0">
                  <c:v>285.5</c:v>
                </c:pt>
                <c:pt idx="1">
                  <c:v>287.97999999999973</c:v>
                </c:pt>
                <c:pt idx="2">
                  <c:v>290.42999999999967</c:v>
                </c:pt>
                <c:pt idx="3">
                  <c:v>292.86</c:v>
                </c:pt>
                <c:pt idx="4">
                  <c:v>295.25</c:v>
                </c:pt>
                <c:pt idx="5">
                  <c:v>297.63</c:v>
                </c:pt>
                <c:pt idx="6">
                  <c:v>299.97000000000003</c:v>
                </c:pt>
                <c:pt idx="7">
                  <c:v>302.3</c:v>
                </c:pt>
                <c:pt idx="8">
                  <c:v>304.58999999999969</c:v>
                </c:pt>
                <c:pt idx="9">
                  <c:v>306.87</c:v>
                </c:pt>
                <c:pt idx="10">
                  <c:v>309.12</c:v>
                </c:pt>
                <c:pt idx="11">
                  <c:v>311.33999999999969</c:v>
                </c:pt>
                <c:pt idx="12">
                  <c:v>313.55</c:v>
                </c:pt>
                <c:pt idx="13">
                  <c:v>315.72999999999973</c:v>
                </c:pt>
                <c:pt idx="14">
                  <c:v>317.89</c:v>
                </c:pt>
                <c:pt idx="15">
                  <c:v>320.02999999999969</c:v>
                </c:pt>
                <c:pt idx="16">
                  <c:v>322.14999999999998</c:v>
                </c:pt>
                <c:pt idx="17">
                  <c:v>324.25</c:v>
                </c:pt>
                <c:pt idx="18">
                  <c:v>326.33</c:v>
                </c:pt>
                <c:pt idx="19">
                  <c:v>328.39</c:v>
                </c:pt>
                <c:pt idx="20">
                  <c:v>330.42999999999967</c:v>
                </c:pt>
                <c:pt idx="21">
                  <c:v>332.46</c:v>
                </c:pt>
                <c:pt idx="22">
                  <c:v>334.46</c:v>
                </c:pt>
                <c:pt idx="23">
                  <c:v>336.45</c:v>
                </c:pt>
                <c:pt idx="24">
                  <c:v>338.41999999999973</c:v>
                </c:pt>
                <c:pt idx="25">
                  <c:v>340.38</c:v>
                </c:pt>
                <c:pt idx="26">
                  <c:v>342.31</c:v>
                </c:pt>
                <c:pt idx="27">
                  <c:v>344.24</c:v>
                </c:pt>
                <c:pt idx="28">
                  <c:v>346.14000000000027</c:v>
                </c:pt>
                <c:pt idx="29">
                  <c:v>348.04</c:v>
                </c:pt>
                <c:pt idx="30">
                  <c:v>349.90999999999974</c:v>
                </c:pt>
                <c:pt idx="31">
                  <c:v>351.78</c:v>
                </c:pt>
                <c:pt idx="32">
                  <c:v>353.63</c:v>
                </c:pt>
                <c:pt idx="33">
                  <c:v>355.46</c:v>
                </c:pt>
                <c:pt idx="34">
                  <c:v>357.28999999999974</c:v>
                </c:pt>
                <c:pt idx="35">
                  <c:v>359.1</c:v>
                </c:pt>
                <c:pt idx="36">
                  <c:v>360.89</c:v>
                </c:pt>
                <c:pt idx="37">
                  <c:v>362.68</c:v>
                </c:pt>
                <c:pt idx="38">
                  <c:v>364.45</c:v>
                </c:pt>
                <c:pt idx="39">
                  <c:v>366.21</c:v>
                </c:pt>
                <c:pt idx="40">
                  <c:v>367.96999999999974</c:v>
                </c:pt>
                <c:pt idx="41">
                  <c:v>369.71</c:v>
                </c:pt>
                <c:pt idx="42">
                  <c:v>371.44</c:v>
                </c:pt>
                <c:pt idx="43">
                  <c:v>373.15000000000026</c:v>
                </c:pt>
                <c:pt idx="44">
                  <c:v>374.86</c:v>
                </c:pt>
                <c:pt idx="45">
                  <c:v>376.56</c:v>
                </c:pt>
                <c:pt idx="46">
                  <c:v>378.25</c:v>
                </c:pt>
                <c:pt idx="47">
                  <c:v>379.94</c:v>
                </c:pt>
                <c:pt idx="48">
                  <c:v>381.61</c:v>
                </c:pt>
                <c:pt idx="49">
                  <c:v>383.27</c:v>
                </c:pt>
                <c:pt idx="50">
                  <c:v>384.92999999999967</c:v>
                </c:pt>
                <c:pt idx="51">
                  <c:v>386.57</c:v>
                </c:pt>
                <c:pt idx="52">
                  <c:v>388.21</c:v>
                </c:pt>
                <c:pt idx="53">
                  <c:v>389.85</c:v>
                </c:pt>
                <c:pt idx="54">
                  <c:v>391.46999999999974</c:v>
                </c:pt>
                <c:pt idx="55">
                  <c:v>393.09</c:v>
                </c:pt>
                <c:pt idx="56">
                  <c:v>394.7</c:v>
                </c:pt>
                <c:pt idx="57">
                  <c:v>396.31</c:v>
                </c:pt>
                <c:pt idx="58">
                  <c:v>397.90999999999974</c:v>
                </c:pt>
                <c:pt idx="59">
                  <c:v>399.5</c:v>
                </c:pt>
                <c:pt idx="60">
                  <c:v>401.08</c:v>
                </c:pt>
                <c:pt idx="61">
                  <c:v>402.67</c:v>
                </c:pt>
                <c:pt idx="62">
                  <c:v>404.24</c:v>
                </c:pt>
                <c:pt idx="63">
                  <c:v>405.81</c:v>
                </c:pt>
                <c:pt idx="64">
                  <c:v>407.38</c:v>
                </c:pt>
                <c:pt idx="65">
                  <c:v>408.94</c:v>
                </c:pt>
                <c:pt idx="66">
                  <c:v>410.48999999999967</c:v>
                </c:pt>
                <c:pt idx="67">
                  <c:v>412.04</c:v>
                </c:pt>
                <c:pt idx="68">
                  <c:v>413.59</c:v>
                </c:pt>
                <c:pt idx="69">
                  <c:v>415.13</c:v>
                </c:pt>
                <c:pt idx="70">
                  <c:v>416.67</c:v>
                </c:pt>
                <c:pt idx="71">
                  <c:v>418.21</c:v>
                </c:pt>
                <c:pt idx="72">
                  <c:v>419.74</c:v>
                </c:pt>
                <c:pt idx="73">
                  <c:v>421.27</c:v>
                </c:pt>
                <c:pt idx="74">
                  <c:v>422.78999999999974</c:v>
                </c:pt>
                <c:pt idx="75">
                  <c:v>424.32</c:v>
                </c:pt>
                <c:pt idx="76">
                  <c:v>425.83</c:v>
                </c:pt>
                <c:pt idx="77">
                  <c:v>427.35</c:v>
                </c:pt>
                <c:pt idx="78">
                  <c:v>428.86</c:v>
                </c:pt>
                <c:pt idx="79">
                  <c:v>430.37</c:v>
                </c:pt>
                <c:pt idx="80">
                  <c:v>431.88</c:v>
                </c:pt>
                <c:pt idx="81">
                  <c:v>433.39</c:v>
                </c:pt>
                <c:pt idx="82">
                  <c:v>434.89</c:v>
                </c:pt>
                <c:pt idx="83">
                  <c:v>436.4</c:v>
                </c:pt>
                <c:pt idx="84">
                  <c:v>437.9</c:v>
                </c:pt>
                <c:pt idx="85">
                  <c:v>439.39</c:v>
                </c:pt>
                <c:pt idx="86">
                  <c:v>440.89</c:v>
                </c:pt>
                <c:pt idx="87">
                  <c:v>442.39</c:v>
                </c:pt>
                <c:pt idx="88">
                  <c:v>443.88</c:v>
                </c:pt>
                <c:pt idx="89">
                  <c:v>445.37</c:v>
                </c:pt>
                <c:pt idx="90">
                  <c:v>446.87</c:v>
                </c:pt>
                <c:pt idx="91">
                  <c:v>448.36</c:v>
                </c:pt>
                <c:pt idx="92">
                  <c:v>449.85</c:v>
                </c:pt>
                <c:pt idx="93">
                  <c:v>451.33</c:v>
                </c:pt>
                <c:pt idx="94">
                  <c:v>452.82</c:v>
                </c:pt>
                <c:pt idx="95">
                  <c:v>454.31</c:v>
                </c:pt>
                <c:pt idx="96">
                  <c:v>455.8</c:v>
                </c:pt>
                <c:pt idx="97">
                  <c:v>457.28</c:v>
                </c:pt>
                <c:pt idx="98">
                  <c:v>458.77</c:v>
                </c:pt>
                <c:pt idx="99">
                  <c:v>460.25</c:v>
                </c:pt>
                <c:pt idx="100">
                  <c:v>461.74</c:v>
                </c:pt>
                <c:pt idx="101">
                  <c:v>463.21999999999974</c:v>
                </c:pt>
                <c:pt idx="102">
                  <c:v>464.71</c:v>
                </c:pt>
                <c:pt idx="103">
                  <c:v>466.19</c:v>
                </c:pt>
                <c:pt idx="104">
                  <c:v>467.67</c:v>
                </c:pt>
                <c:pt idx="105">
                  <c:v>469.16</c:v>
                </c:pt>
                <c:pt idx="106">
                  <c:v>470.64000000000027</c:v>
                </c:pt>
                <c:pt idx="107">
                  <c:v>472.13</c:v>
                </c:pt>
                <c:pt idx="108">
                  <c:v>473.61</c:v>
                </c:pt>
                <c:pt idx="109">
                  <c:v>475.1</c:v>
                </c:pt>
                <c:pt idx="110">
                  <c:v>476.58</c:v>
                </c:pt>
                <c:pt idx="111">
                  <c:v>478.07</c:v>
                </c:pt>
                <c:pt idx="112">
                  <c:v>479.56</c:v>
                </c:pt>
                <c:pt idx="113">
                  <c:v>481.04</c:v>
                </c:pt>
                <c:pt idx="114">
                  <c:v>482.53</c:v>
                </c:pt>
                <c:pt idx="115">
                  <c:v>484.02</c:v>
                </c:pt>
                <c:pt idx="116">
                  <c:v>485.51</c:v>
                </c:pt>
                <c:pt idx="117">
                  <c:v>487</c:v>
                </c:pt>
                <c:pt idx="118">
                  <c:v>488.48999999999967</c:v>
                </c:pt>
                <c:pt idx="119">
                  <c:v>489.97999999999973</c:v>
                </c:pt>
                <c:pt idx="120">
                  <c:v>491.46999999999974</c:v>
                </c:pt>
                <c:pt idx="121">
                  <c:v>492.96</c:v>
                </c:pt>
                <c:pt idx="122">
                  <c:v>494.45</c:v>
                </c:pt>
                <c:pt idx="123">
                  <c:v>495.95</c:v>
                </c:pt>
                <c:pt idx="124">
                  <c:v>497.44</c:v>
                </c:pt>
                <c:pt idx="125">
                  <c:v>498.94</c:v>
                </c:pt>
                <c:pt idx="126">
                  <c:v>500.42999999999967</c:v>
                </c:pt>
                <c:pt idx="127">
                  <c:v>501.92999999999967</c:v>
                </c:pt>
                <c:pt idx="128">
                  <c:v>503.42999999999967</c:v>
                </c:pt>
                <c:pt idx="129">
                  <c:v>504.92999999999967</c:v>
                </c:pt>
                <c:pt idx="130">
                  <c:v>506.42999999999967</c:v>
                </c:pt>
                <c:pt idx="131">
                  <c:v>507.92999999999967</c:v>
                </c:pt>
                <c:pt idx="132">
                  <c:v>509.42999999999967</c:v>
                </c:pt>
                <c:pt idx="133">
                  <c:v>510.94</c:v>
                </c:pt>
                <c:pt idx="134">
                  <c:v>512.43999999999949</c:v>
                </c:pt>
                <c:pt idx="135">
                  <c:v>513.94999999999948</c:v>
                </c:pt>
                <c:pt idx="136">
                  <c:v>515.44999999999948</c:v>
                </c:pt>
                <c:pt idx="137">
                  <c:v>516.95999999999947</c:v>
                </c:pt>
                <c:pt idx="138">
                  <c:v>518.47</c:v>
                </c:pt>
                <c:pt idx="139">
                  <c:v>519.98</c:v>
                </c:pt>
                <c:pt idx="140">
                  <c:v>521.49</c:v>
                </c:pt>
                <c:pt idx="141">
                  <c:v>523</c:v>
                </c:pt>
                <c:pt idx="142">
                  <c:v>524.51</c:v>
                </c:pt>
                <c:pt idx="143">
                  <c:v>526.03</c:v>
                </c:pt>
                <c:pt idx="144">
                  <c:v>527.54</c:v>
                </c:pt>
                <c:pt idx="145">
                  <c:v>529.05999999999949</c:v>
                </c:pt>
                <c:pt idx="146">
                  <c:v>530.58000000000004</c:v>
                </c:pt>
                <c:pt idx="147">
                  <c:v>532.1</c:v>
                </c:pt>
                <c:pt idx="148">
                  <c:v>533.62</c:v>
                </c:pt>
                <c:pt idx="149">
                  <c:v>535.14</c:v>
                </c:pt>
                <c:pt idx="150">
                  <c:v>536.66</c:v>
                </c:pt>
                <c:pt idx="151">
                  <c:v>538.17999999999995</c:v>
                </c:pt>
                <c:pt idx="152">
                  <c:v>539.70000000000005</c:v>
                </c:pt>
                <c:pt idx="153">
                  <c:v>541.23</c:v>
                </c:pt>
                <c:pt idx="154">
                  <c:v>542.75</c:v>
                </c:pt>
                <c:pt idx="155">
                  <c:v>544.28000000000054</c:v>
                </c:pt>
                <c:pt idx="156">
                  <c:v>545.80999999999949</c:v>
                </c:pt>
                <c:pt idx="157">
                  <c:v>547.33999999999946</c:v>
                </c:pt>
                <c:pt idx="158">
                  <c:v>548.87</c:v>
                </c:pt>
                <c:pt idx="159">
                  <c:v>550.4</c:v>
                </c:pt>
                <c:pt idx="160">
                  <c:v>551.92999999999938</c:v>
                </c:pt>
                <c:pt idx="161">
                  <c:v>553.45999999999947</c:v>
                </c:pt>
                <c:pt idx="162">
                  <c:v>555</c:v>
                </c:pt>
                <c:pt idx="163">
                  <c:v>556.53</c:v>
                </c:pt>
                <c:pt idx="164">
                  <c:v>558.07000000000005</c:v>
                </c:pt>
                <c:pt idx="165">
                  <c:v>559.6</c:v>
                </c:pt>
                <c:pt idx="166">
                  <c:v>561.14</c:v>
                </c:pt>
                <c:pt idx="167">
                  <c:v>562.67999999999995</c:v>
                </c:pt>
                <c:pt idx="168">
                  <c:v>564.22</c:v>
                </c:pt>
                <c:pt idx="169">
                  <c:v>565.76</c:v>
                </c:pt>
                <c:pt idx="170">
                  <c:v>567.29999999999995</c:v>
                </c:pt>
                <c:pt idx="171">
                  <c:v>568.83999999999946</c:v>
                </c:pt>
                <c:pt idx="172">
                  <c:v>570.38</c:v>
                </c:pt>
                <c:pt idx="173">
                  <c:v>571.91999999999996</c:v>
                </c:pt>
                <c:pt idx="174">
                  <c:v>573.47</c:v>
                </c:pt>
                <c:pt idx="175">
                  <c:v>575.01</c:v>
                </c:pt>
                <c:pt idx="176">
                  <c:v>576.55999999999949</c:v>
                </c:pt>
                <c:pt idx="177">
                  <c:v>578.1</c:v>
                </c:pt>
                <c:pt idx="178">
                  <c:v>579.65</c:v>
                </c:pt>
                <c:pt idx="179">
                  <c:v>581.19000000000005</c:v>
                </c:pt>
                <c:pt idx="180">
                  <c:v>582.74</c:v>
                </c:pt>
                <c:pt idx="181">
                  <c:v>584.29000000000053</c:v>
                </c:pt>
                <c:pt idx="182">
                  <c:v>585.83999999999946</c:v>
                </c:pt>
                <c:pt idx="183">
                  <c:v>587.39</c:v>
                </c:pt>
                <c:pt idx="184">
                  <c:v>588.93999999999949</c:v>
                </c:pt>
                <c:pt idx="185">
                  <c:v>590.49</c:v>
                </c:pt>
                <c:pt idx="186">
                  <c:v>592.04</c:v>
                </c:pt>
                <c:pt idx="187">
                  <c:v>593.59</c:v>
                </c:pt>
                <c:pt idx="188">
                  <c:v>595.14</c:v>
                </c:pt>
                <c:pt idx="189">
                  <c:v>596.69000000000005</c:v>
                </c:pt>
                <c:pt idx="190">
                  <c:v>598.24</c:v>
                </c:pt>
                <c:pt idx="191">
                  <c:v>599.79999999999995</c:v>
                </c:pt>
                <c:pt idx="192">
                  <c:v>601.34999999999945</c:v>
                </c:pt>
                <c:pt idx="193">
                  <c:v>602.9</c:v>
                </c:pt>
                <c:pt idx="194">
                  <c:v>604.45999999999947</c:v>
                </c:pt>
                <c:pt idx="195">
                  <c:v>606.01</c:v>
                </c:pt>
                <c:pt idx="196">
                  <c:v>607.55999999999949</c:v>
                </c:pt>
                <c:pt idx="197">
                  <c:v>609.12</c:v>
                </c:pt>
                <c:pt idx="198">
                  <c:v>610.66999999999996</c:v>
                </c:pt>
                <c:pt idx="199">
                  <c:v>612.23</c:v>
                </c:pt>
                <c:pt idx="200">
                  <c:v>613.78000000000054</c:v>
                </c:pt>
                <c:pt idx="201">
                  <c:v>615.33999999999946</c:v>
                </c:pt>
                <c:pt idx="202">
                  <c:v>616.89</c:v>
                </c:pt>
                <c:pt idx="203">
                  <c:v>618.44999999999948</c:v>
                </c:pt>
                <c:pt idx="204">
                  <c:v>620</c:v>
                </c:pt>
                <c:pt idx="205">
                  <c:v>621.55999999999949</c:v>
                </c:pt>
                <c:pt idx="206">
                  <c:v>623.12</c:v>
                </c:pt>
                <c:pt idx="207">
                  <c:v>624.66999999999996</c:v>
                </c:pt>
                <c:pt idx="208">
                  <c:v>626.23</c:v>
                </c:pt>
                <c:pt idx="209">
                  <c:v>627.78000000000054</c:v>
                </c:pt>
                <c:pt idx="210">
                  <c:v>629.33999999999946</c:v>
                </c:pt>
                <c:pt idx="211">
                  <c:v>630.9</c:v>
                </c:pt>
                <c:pt idx="212">
                  <c:v>632.44999999999948</c:v>
                </c:pt>
                <c:pt idx="213">
                  <c:v>634.01</c:v>
                </c:pt>
                <c:pt idx="214">
                  <c:v>635.55999999999949</c:v>
                </c:pt>
                <c:pt idx="215">
                  <c:v>637.12</c:v>
                </c:pt>
                <c:pt idx="216">
                  <c:v>638.67999999999995</c:v>
                </c:pt>
                <c:pt idx="217">
                  <c:v>640.23</c:v>
                </c:pt>
                <c:pt idx="218">
                  <c:v>641.79000000000053</c:v>
                </c:pt>
                <c:pt idx="219">
                  <c:v>643.33999999999946</c:v>
                </c:pt>
                <c:pt idx="220">
                  <c:v>644.9</c:v>
                </c:pt>
                <c:pt idx="221">
                  <c:v>646.44999999999948</c:v>
                </c:pt>
                <c:pt idx="222">
                  <c:v>648.01</c:v>
                </c:pt>
                <c:pt idx="223">
                  <c:v>649.55999999999949</c:v>
                </c:pt>
                <c:pt idx="224">
                  <c:v>651.12</c:v>
                </c:pt>
                <c:pt idx="225">
                  <c:v>652.66999999999996</c:v>
                </c:pt>
                <c:pt idx="226">
                  <c:v>654.23</c:v>
                </c:pt>
                <c:pt idx="227">
                  <c:v>655.78000000000054</c:v>
                </c:pt>
                <c:pt idx="228">
                  <c:v>657.32999999999947</c:v>
                </c:pt>
                <c:pt idx="229">
                  <c:v>658.89</c:v>
                </c:pt>
                <c:pt idx="230">
                  <c:v>660.43999999999949</c:v>
                </c:pt>
                <c:pt idx="231">
                  <c:v>662</c:v>
                </c:pt>
                <c:pt idx="232">
                  <c:v>663.55</c:v>
                </c:pt>
                <c:pt idx="233">
                  <c:v>665.1</c:v>
                </c:pt>
                <c:pt idx="234">
                  <c:v>666.65</c:v>
                </c:pt>
                <c:pt idx="235">
                  <c:v>668.21</c:v>
                </c:pt>
                <c:pt idx="236">
                  <c:v>669.76</c:v>
                </c:pt>
                <c:pt idx="237">
                  <c:v>671.31</c:v>
                </c:pt>
                <c:pt idx="238">
                  <c:v>672.85999999999945</c:v>
                </c:pt>
                <c:pt idx="239">
                  <c:v>674.41</c:v>
                </c:pt>
                <c:pt idx="240">
                  <c:v>675.95999999999947</c:v>
                </c:pt>
                <c:pt idx="241">
                  <c:v>677.51</c:v>
                </c:pt>
                <c:pt idx="242">
                  <c:v>679.06</c:v>
                </c:pt>
                <c:pt idx="243">
                  <c:v>680.61</c:v>
                </c:pt>
                <c:pt idx="244">
                  <c:v>682.16</c:v>
                </c:pt>
                <c:pt idx="245">
                  <c:v>683.71</c:v>
                </c:pt>
                <c:pt idx="246">
                  <c:v>685.26</c:v>
                </c:pt>
                <c:pt idx="247">
                  <c:v>686.81</c:v>
                </c:pt>
                <c:pt idx="248">
                  <c:v>688.35999999999945</c:v>
                </c:pt>
                <c:pt idx="249">
                  <c:v>689.91</c:v>
                </c:pt>
                <c:pt idx="250">
                  <c:v>691.44999999999948</c:v>
                </c:pt>
                <c:pt idx="251">
                  <c:v>693</c:v>
                </c:pt>
                <c:pt idx="252">
                  <c:v>694.55</c:v>
                </c:pt>
                <c:pt idx="253">
                  <c:v>696.1</c:v>
                </c:pt>
                <c:pt idx="254">
                  <c:v>697.64</c:v>
                </c:pt>
                <c:pt idx="255">
                  <c:v>699.19</c:v>
                </c:pt>
                <c:pt idx="256">
                  <c:v>700.74</c:v>
                </c:pt>
                <c:pt idx="257">
                  <c:v>702.28000000000054</c:v>
                </c:pt>
                <c:pt idx="258">
                  <c:v>703.82999999999947</c:v>
                </c:pt>
                <c:pt idx="259">
                  <c:v>705.37</c:v>
                </c:pt>
                <c:pt idx="260">
                  <c:v>706.92</c:v>
                </c:pt>
                <c:pt idx="261">
                  <c:v>708.45999999999947</c:v>
                </c:pt>
                <c:pt idx="262">
                  <c:v>710.01</c:v>
                </c:pt>
                <c:pt idx="263">
                  <c:v>711.55</c:v>
                </c:pt>
                <c:pt idx="264">
                  <c:v>713.1</c:v>
                </c:pt>
                <c:pt idx="265">
                  <c:v>714.64</c:v>
                </c:pt>
                <c:pt idx="266">
                  <c:v>716.18000000000052</c:v>
                </c:pt>
                <c:pt idx="267">
                  <c:v>717.73</c:v>
                </c:pt>
                <c:pt idx="268">
                  <c:v>719.27000000000055</c:v>
                </c:pt>
                <c:pt idx="269">
                  <c:v>720.81999999999948</c:v>
                </c:pt>
                <c:pt idx="270">
                  <c:v>722.35999999999945</c:v>
                </c:pt>
                <c:pt idx="271">
                  <c:v>723.9</c:v>
                </c:pt>
                <c:pt idx="272">
                  <c:v>725.43999999999949</c:v>
                </c:pt>
                <c:pt idx="273">
                  <c:v>726.99</c:v>
                </c:pt>
                <c:pt idx="274">
                  <c:v>728.53</c:v>
                </c:pt>
                <c:pt idx="275">
                  <c:v>730.07</c:v>
                </c:pt>
                <c:pt idx="276">
                  <c:v>731.62</c:v>
                </c:pt>
                <c:pt idx="277">
                  <c:v>733.16</c:v>
                </c:pt>
                <c:pt idx="278">
                  <c:v>734.7</c:v>
                </c:pt>
                <c:pt idx="279">
                  <c:v>736.24</c:v>
                </c:pt>
                <c:pt idx="280">
                  <c:v>737.79000000000053</c:v>
                </c:pt>
                <c:pt idx="281">
                  <c:v>739.32999999999947</c:v>
                </c:pt>
                <c:pt idx="282">
                  <c:v>740.87</c:v>
                </c:pt>
                <c:pt idx="283">
                  <c:v>742.41</c:v>
                </c:pt>
                <c:pt idx="284">
                  <c:v>743.95999999999947</c:v>
                </c:pt>
                <c:pt idx="285">
                  <c:v>745.5</c:v>
                </c:pt>
                <c:pt idx="286">
                  <c:v>747.04</c:v>
                </c:pt>
                <c:pt idx="287">
                  <c:v>748.58</c:v>
                </c:pt>
                <c:pt idx="288">
                  <c:v>750.13</c:v>
                </c:pt>
                <c:pt idx="289">
                  <c:v>751.67000000000053</c:v>
                </c:pt>
                <c:pt idx="290">
                  <c:v>753.21</c:v>
                </c:pt>
                <c:pt idx="291">
                  <c:v>754.76</c:v>
                </c:pt>
                <c:pt idx="292">
                  <c:v>756.3</c:v>
                </c:pt>
                <c:pt idx="293">
                  <c:v>757.84999999999945</c:v>
                </c:pt>
                <c:pt idx="294">
                  <c:v>759.39</c:v>
                </c:pt>
                <c:pt idx="295">
                  <c:v>760.93</c:v>
                </c:pt>
                <c:pt idx="296">
                  <c:v>762.48</c:v>
                </c:pt>
                <c:pt idx="297">
                  <c:v>764.02</c:v>
                </c:pt>
                <c:pt idx="298">
                  <c:v>765.57</c:v>
                </c:pt>
                <c:pt idx="299">
                  <c:v>767.12</c:v>
                </c:pt>
                <c:pt idx="300">
                  <c:v>768.66</c:v>
                </c:pt>
                <c:pt idx="301">
                  <c:v>770.21</c:v>
                </c:pt>
                <c:pt idx="302">
                  <c:v>771.76</c:v>
                </c:pt>
                <c:pt idx="303">
                  <c:v>773.3</c:v>
                </c:pt>
                <c:pt idx="304">
                  <c:v>774.84999999999945</c:v>
                </c:pt>
                <c:pt idx="305">
                  <c:v>776.4</c:v>
                </c:pt>
                <c:pt idx="306">
                  <c:v>777.94999999999948</c:v>
                </c:pt>
                <c:pt idx="307">
                  <c:v>779.5</c:v>
                </c:pt>
                <c:pt idx="308">
                  <c:v>781.05</c:v>
                </c:pt>
                <c:pt idx="309">
                  <c:v>782.6</c:v>
                </c:pt>
                <c:pt idx="310">
                  <c:v>784.15</c:v>
                </c:pt>
                <c:pt idx="311">
                  <c:v>785.7</c:v>
                </c:pt>
                <c:pt idx="312">
                  <c:v>787.25</c:v>
                </c:pt>
                <c:pt idx="313">
                  <c:v>788.81</c:v>
                </c:pt>
                <c:pt idx="314">
                  <c:v>790.35999999999945</c:v>
                </c:pt>
                <c:pt idx="315">
                  <c:v>791.91</c:v>
                </c:pt>
                <c:pt idx="316">
                  <c:v>793.47</c:v>
                </c:pt>
                <c:pt idx="317">
                  <c:v>795.02</c:v>
                </c:pt>
                <c:pt idx="318">
                  <c:v>796.58</c:v>
                </c:pt>
                <c:pt idx="319">
                  <c:v>798.14</c:v>
                </c:pt>
                <c:pt idx="320">
                  <c:v>799.7</c:v>
                </c:pt>
                <c:pt idx="321">
                  <c:v>801.26</c:v>
                </c:pt>
                <c:pt idx="322">
                  <c:v>802.81999999999948</c:v>
                </c:pt>
                <c:pt idx="323">
                  <c:v>804.38</c:v>
                </c:pt>
                <c:pt idx="324">
                  <c:v>805.93999999999949</c:v>
                </c:pt>
                <c:pt idx="325">
                  <c:v>807.5</c:v>
                </c:pt>
                <c:pt idx="326">
                  <c:v>809.06</c:v>
                </c:pt>
                <c:pt idx="327">
                  <c:v>810.63</c:v>
                </c:pt>
                <c:pt idx="328">
                  <c:v>812.19</c:v>
                </c:pt>
                <c:pt idx="329">
                  <c:v>813.76</c:v>
                </c:pt>
                <c:pt idx="330">
                  <c:v>815.32999999999947</c:v>
                </c:pt>
                <c:pt idx="331">
                  <c:v>816.89</c:v>
                </c:pt>
                <c:pt idx="332">
                  <c:v>818.45999999999947</c:v>
                </c:pt>
                <c:pt idx="333">
                  <c:v>820.03</c:v>
                </c:pt>
                <c:pt idx="334">
                  <c:v>821.61</c:v>
                </c:pt>
                <c:pt idx="335">
                  <c:v>823.18000000000052</c:v>
                </c:pt>
                <c:pt idx="336">
                  <c:v>824.75</c:v>
                </c:pt>
                <c:pt idx="337">
                  <c:v>826.32999999999947</c:v>
                </c:pt>
                <c:pt idx="338">
                  <c:v>827.9</c:v>
                </c:pt>
                <c:pt idx="339">
                  <c:v>829.48</c:v>
                </c:pt>
                <c:pt idx="340">
                  <c:v>831.06</c:v>
                </c:pt>
                <c:pt idx="341">
                  <c:v>832.63</c:v>
                </c:pt>
                <c:pt idx="342">
                  <c:v>834.21</c:v>
                </c:pt>
                <c:pt idx="343">
                  <c:v>835.8</c:v>
                </c:pt>
                <c:pt idx="344">
                  <c:v>837.38</c:v>
                </c:pt>
                <c:pt idx="345">
                  <c:v>838.95999999999947</c:v>
                </c:pt>
                <c:pt idx="346">
                  <c:v>840.55</c:v>
                </c:pt>
                <c:pt idx="347">
                  <c:v>842.13</c:v>
                </c:pt>
                <c:pt idx="348">
                  <c:v>843.72</c:v>
                </c:pt>
                <c:pt idx="349">
                  <c:v>845.31</c:v>
                </c:pt>
                <c:pt idx="350">
                  <c:v>846.9</c:v>
                </c:pt>
                <c:pt idx="351">
                  <c:v>848.49</c:v>
                </c:pt>
                <c:pt idx="352">
                  <c:v>850.08</c:v>
                </c:pt>
                <c:pt idx="353">
                  <c:v>851.67000000000053</c:v>
                </c:pt>
                <c:pt idx="354">
                  <c:v>853.26</c:v>
                </c:pt>
                <c:pt idx="355">
                  <c:v>854.85999999999945</c:v>
                </c:pt>
                <c:pt idx="356">
                  <c:v>856.45999999999947</c:v>
                </c:pt>
                <c:pt idx="357">
                  <c:v>858.05</c:v>
                </c:pt>
                <c:pt idx="358">
                  <c:v>859.65</c:v>
                </c:pt>
                <c:pt idx="359">
                  <c:v>861.25</c:v>
                </c:pt>
                <c:pt idx="360">
                  <c:v>862.84999999999945</c:v>
                </c:pt>
                <c:pt idx="361">
                  <c:v>864.44999999999948</c:v>
                </c:pt>
                <c:pt idx="362">
                  <c:v>866.06</c:v>
                </c:pt>
                <c:pt idx="363">
                  <c:v>867.66</c:v>
                </c:pt>
                <c:pt idx="364">
                  <c:v>869.27000000000055</c:v>
                </c:pt>
                <c:pt idx="365">
                  <c:v>870.87</c:v>
                </c:pt>
                <c:pt idx="366">
                  <c:v>872.48</c:v>
                </c:pt>
                <c:pt idx="367">
                  <c:v>874.09</c:v>
                </c:pt>
                <c:pt idx="368">
                  <c:v>875.7</c:v>
                </c:pt>
                <c:pt idx="369">
                  <c:v>877.31</c:v>
                </c:pt>
                <c:pt idx="370">
                  <c:v>878.92</c:v>
                </c:pt>
                <c:pt idx="371">
                  <c:v>880.53</c:v>
                </c:pt>
                <c:pt idx="372">
                  <c:v>882.15</c:v>
                </c:pt>
                <c:pt idx="373">
                  <c:v>883.76</c:v>
                </c:pt>
                <c:pt idx="374">
                  <c:v>885.38</c:v>
                </c:pt>
                <c:pt idx="375">
                  <c:v>886.99</c:v>
                </c:pt>
                <c:pt idx="376">
                  <c:v>888.61</c:v>
                </c:pt>
                <c:pt idx="377">
                  <c:v>890.23</c:v>
                </c:pt>
                <c:pt idx="378">
                  <c:v>891.83999999999946</c:v>
                </c:pt>
                <c:pt idx="379">
                  <c:v>893.45999999999947</c:v>
                </c:pt>
                <c:pt idx="380">
                  <c:v>895.08</c:v>
                </c:pt>
                <c:pt idx="381">
                  <c:v>896.7</c:v>
                </c:pt>
                <c:pt idx="382">
                  <c:v>898.31999999999948</c:v>
                </c:pt>
                <c:pt idx="383">
                  <c:v>899.93999999999949</c:v>
                </c:pt>
                <c:pt idx="384">
                  <c:v>901.56</c:v>
                </c:pt>
                <c:pt idx="385">
                  <c:v>903.19</c:v>
                </c:pt>
                <c:pt idx="386">
                  <c:v>904.81</c:v>
                </c:pt>
                <c:pt idx="387">
                  <c:v>906.43</c:v>
                </c:pt>
                <c:pt idx="388">
                  <c:v>908.05</c:v>
                </c:pt>
                <c:pt idx="389">
                  <c:v>909.68000000000052</c:v>
                </c:pt>
                <c:pt idx="390">
                  <c:v>911.3</c:v>
                </c:pt>
                <c:pt idx="391">
                  <c:v>912.92</c:v>
                </c:pt>
                <c:pt idx="392">
                  <c:v>914.54</c:v>
                </c:pt>
                <c:pt idx="393">
                  <c:v>916.17000000000053</c:v>
                </c:pt>
                <c:pt idx="394">
                  <c:v>917.79000000000053</c:v>
                </c:pt>
                <c:pt idx="395">
                  <c:v>919.41</c:v>
                </c:pt>
                <c:pt idx="396">
                  <c:v>921.03</c:v>
                </c:pt>
                <c:pt idx="397">
                  <c:v>922.65</c:v>
                </c:pt>
                <c:pt idx="398">
                  <c:v>924.27000000000055</c:v>
                </c:pt>
                <c:pt idx="399">
                  <c:v>925.89</c:v>
                </c:pt>
                <c:pt idx="400">
                  <c:v>927.51</c:v>
                </c:pt>
                <c:pt idx="401">
                  <c:v>929.13</c:v>
                </c:pt>
                <c:pt idx="402">
                  <c:v>930.75</c:v>
                </c:pt>
                <c:pt idx="403">
                  <c:v>932.37</c:v>
                </c:pt>
                <c:pt idx="404">
                  <c:v>933.98</c:v>
                </c:pt>
                <c:pt idx="405">
                  <c:v>935.6</c:v>
                </c:pt>
                <c:pt idx="406">
                  <c:v>937.21</c:v>
                </c:pt>
                <c:pt idx="407">
                  <c:v>938.81999999999948</c:v>
                </c:pt>
                <c:pt idx="408">
                  <c:v>940.43</c:v>
                </c:pt>
                <c:pt idx="409">
                  <c:v>942.04</c:v>
                </c:pt>
                <c:pt idx="410">
                  <c:v>943.64</c:v>
                </c:pt>
                <c:pt idx="411">
                  <c:v>945.25</c:v>
                </c:pt>
                <c:pt idx="412">
                  <c:v>946.84999999999945</c:v>
                </c:pt>
                <c:pt idx="413">
                  <c:v>948.44999999999948</c:v>
                </c:pt>
                <c:pt idx="414">
                  <c:v>950.05</c:v>
                </c:pt>
                <c:pt idx="415">
                  <c:v>951.65</c:v>
                </c:pt>
                <c:pt idx="416">
                  <c:v>953.24</c:v>
                </c:pt>
                <c:pt idx="417">
                  <c:v>954.82999999999947</c:v>
                </c:pt>
                <c:pt idx="418">
                  <c:v>956.42</c:v>
                </c:pt>
                <c:pt idx="419">
                  <c:v>958</c:v>
                </c:pt>
                <c:pt idx="420">
                  <c:v>959.58</c:v>
                </c:pt>
                <c:pt idx="421">
                  <c:v>961.16</c:v>
                </c:pt>
                <c:pt idx="422">
                  <c:v>962.73</c:v>
                </c:pt>
                <c:pt idx="423">
                  <c:v>964.3</c:v>
                </c:pt>
                <c:pt idx="424">
                  <c:v>965.87</c:v>
                </c:pt>
                <c:pt idx="425">
                  <c:v>967.43</c:v>
                </c:pt>
                <c:pt idx="426">
                  <c:v>968.99</c:v>
                </c:pt>
                <c:pt idx="427">
                  <c:v>970.54</c:v>
                </c:pt>
                <c:pt idx="428">
                  <c:v>972.09</c:v>
                </c:pt>
                <c:pt idx="429">
                  <c:v>973.64</c:v>
                </c:pt>
                <c:pt idx="430">
                  <c:v>975.18000000000052</c:v>
                </c:pt>
                <c:pt idx="431">
                  <c:v>976.71</c:v>
                </c:pt>
                <c:pt idx="432">
                  <c:v>978.24</c:v>
                </c:pt>
                <c:pt idx="433">
                  <c:v>979.76</c:v>
                </c:pt>
                <c:pt idx="434">
                  <c:v>981.28000000000054</c:v>
                </c:pt>
                <c:pt idx="435">
                  <c:v>982.79000000000053</c:v>
                </c:pt>
                <c:pt idx="436">
                  <c:v>984.3</c:v>
                </c:pt>
                <c:pt idx="437">
                  <c:v>985.8</c:v>
                </c:pt>
                <c:pt idx="438">
                  <c:v>987.29000000000053</c:v>
                </c:pt>
                <c:pt idx="439">
                  <c:v>988.77000000000055</c:v>
                </c:pt>
                <c:pt idx="440">
                  <c:v>990.25</c:v>
                </c:pt>
                <c:pt idx="441">
                  <c:v>991.72</c:v>
                </c:pt>
                <c:pt idx="442">
                  <c:v>993.18000000000052</c:v>
                </c:pt>
                <c:pt idx="443">
                  <c:v>994.64</c:v>
                </c:pt>
                <c:pt idx="444">
                  <c:v>996.08</c:v>
                </c:pt>
                <c:pt idx="445">
                  <c:v>997.52</c:v>
                </c:pt>
                <c:pt idx="446">
                  <c:v>998.94999999999948</c:v>
                </c:pt>
                <c:pt idx="447">
                  <c:v>1002.59</c:v>
                </c:pt>
                <c:pt idx="448">
                  <c:v>1017.7</c:v>
                </c:pt>
                <c:pt idx="449">
                  <c:v>1032.76</c:v>
                </c:pt>
                <c:pt idx="450">
                  <c:v>1047.79</c:v>
                </c:pt>
                <c:pt idx="451">
                  <c:v>1062.78</c:v>
                </c:pt>
                <c:pt idx="452">
                  <c:v>1077.73</c:v>
                </c:pt>
                <c:pt idx="453">
                  <c:v>1092.6399999999999</c:v>
                </c:pt>
                <c:pt idx="454">
                  <c:v>1107.52</c:v>
                </c:pt>
                <c:pt idx="455">
                  <c:v>1122.3599999999999</c:v>
                </c:pt>
                <c:pt idx="456">
                  <c:v>1137.1599999999999</c:v>
                </c:pt>
                <c:pt idx="457">
                  <c:v>1151.92</c:v>
                </c:pt>
                <c:pt idx="458">
                  <c:v>1166.6499999999999</c:v>
                </c:pt>
                <c:pt idx="459">
                  <c:v>1181.33</c:v>
                </c:pt>
                <c:pt idx="460">
                  <c:v>1195.99</c:v>
                </c:pt>
                <c:pt idx="461">
                  <c:v>1210.5999999999999</c:v>
                </c:pt>
                <c:pt idx="462">
                  <c:v>1225.1799999999998</c:v>
                </c:pt>
                <c:pt idx="463">
                  <c:v>1239.72</c:v>
                </c:pt>
                <c:pt idx="464">
                  <c:v>1254.23</c:v>
                </c:pt>
                <c:pt idx="465">
                  <c:v>1268.6899999999998</c:v>
                </c:pt>
                <c:pt idx="466">
                  <c:v>1283.1299999999999</c:v>
                </c:pt>
                <c:pt idx="467">
                  <c:v>1297.52</c:v>
                </c:pt>
                <c:pt idx="468">
                  <c:v>1311.8799999999999</c:v>
                </c:pt>
                <c:pt idx="469">
                  <c:v>1326.2</c:v>
                </c:pt>
                <c:pt idx="470">
                  <c:v>1340.49</c:v>
                </c:pt>
                <c:pt idx="471">
                  <c:v>1354.74</c:v>
                </c:pt>
                <c:pt idx="472">
                  <c:v>1368.96</c:v>
                </c:pt>
                <c:pt idx="473">
                  <c:v>1383.1399999999999</c:v>
                </c:pt>
                <c:pt idx="474">
                  <c:v>1397.28</c:v>
                </c:pt>
                <c:pt idx="475">
                  <c:v>1411.3899999999999</c:v>
                </c:pt>
                <c:pt idx="476">
                  <c:v>1425.46</c:v>
                </c:pt>
                <c:pt idx="477">
                  <c:v>1439.5</c:v>
                </c:pt>
                <c:pt idx="478">
                  <c:v>1453.5</c:v>
                </c:pt>
                <c:pt idx="479">
                  <c:v>1467.47</c:v>
                </c:pt>
                <c:pt idx="480">
                  <c:v>1481.4</c:v>
                </c:pt>
                <c:pt idx="481">
                  <c:v>1495.3</c:v>
                </c:pt>
                <c:pt idx="482">
                  <c:v>1509.1699999999998</c:v>
                </c:pt>
                <c:pt idx="483">
                  <c:v>1522.99</c:v>
                </c:pt>
                <c:pt idx="484">
                  <c:v>1536.79</c:v>
                </c:pt>
                <c:pt idx="485">
                  <c:v>1550.55</c:v>
                </c:pt>
                <c:pt idx="486">
                  <c:v>1564.27</c:v>
                </c:pt>
                <c:pt idx="487">
                  <c:v>1577.96</c:v>
                </c:pt>
                <c:pt idx="488">
                  <c:v>1591.62</c:v>
                </c:pt>
                <c:pt idx="489">
                  <c:v>1605.24</c:v>
                </c:pt>
                <c:pt idx="490">
                  <c:v>1618.83</c:v>
                </c:pt>
                <c:pt idx="491">
                  <c:v>1632.3899999999999</c:v>
                </c:pt>
                <c:pt idx="492">
                  <c:v>1645.91</c:v>
                </c:pt>
                <c:pt idx="493">
                  <c:v>1659.4</c:v>
                </c:pt>
                <c:pt idx="494">
                  <c:v>1672.85</c:v>
                </c:pt>
                <c:pt idx="495">
                  <c:v>1686.27</c:v>
                </c:pt>
                <c:pt idx="496">
                  <c:v>1699.6599999999999</c:v>
                </c:pt>
                <c:pt idx="497">
                  <c:v>1713.02</c:v>
                </c:pt>
                <c:pt idx="498">
                  <c:v>1726.34</c:v>
                </c:pt>
                <c:pt idx="499">
                  <c:v>1739.6299999999999</c:v>
                </c:pt>
                <c:pt idx="500">
                  <c:v>1752.8799999999999</c:v>
                </c:pt>
                <c:pt idx="501">
                  <c:v>1766.11</c:v>
                </c:pt>
                <c:pt idx="502">
                  <c:v>1779.3</c:v>
                </c:pt>
                <c:pt idx="503">
                  <c:v>1792.45</c:v>
                </c:pt>
                <c:pt idx="504">
                  <c:v>1805.58</c:v>
                </c:pt>
                <c:pt idx="505">
                  <c:v>1818.6699999999998</c:v>
                </c:pt>
                <c:pt idx="506">
                  <c:v>1831.73</c:v>
                </c:pt>
                <c:pt idx="507">
                  <c:v>1844.76</c:v>
                </c:pt>
                <c:pt idx="508">
                  <c:v>1857.76</c:v>
                </c:pt>
                <c:pt idx="509">
                  <c:v>1870.72</c:v>
                </c:pt>
                <c:pt idx="510">
                  <c:v>1883.6499999999999</c:v>
                </c:pt>
                <c:pt idx="511">
                  <c:v>1896.55</c:v>
                </c:pt>
                <c:pt idx="512">
                  <c:v>1909.42</c:v>
                </c:pt>
                <c:pt idx="513">
                  <c:v>1922.26</c:v>
                </c:pt>
                <c:pt idx="514">
                  <c:v>1935.07</c:v>
                </c:pt>
                <c:pt idx="515">
                  <c:v>1947.84</c:v>
                </c:pt>
                <c:pt idx="516">
                  <c:v>1960.59</c:v>
                </c:pt>
                <c:pt idx="517">
                  <c:v>1973.3</c:v>
                </c:pt>
                <c:pt idx="518">
                  <c:v>1985.98</c:v>
                </c:pt>
                <c:pt idx="519">
                  <c:v>1998.6299999999999</c:v>
                </c:pt>
                <c:pt idx="520">
                  <c:v>2011.25</c:v>
                </c:pt>
                <c:pt idx="521">
                  <c:v>2023.84</c:v>
                </c:pt>
                <c:pt idx="522">
                  <c:v>2036.4</c:v>
                </c:pt>
                <c:pt idx="523">
                  <c:v>2048.9299999999998</c:v>
                </c:pt>
                <c:pt idx="524">
                  <c:v>2061.4299999999998</c:v>
                </c:pt>
                <c:pt idx="525">
                  <c:v>2073.8900000000012</c:v>
                </c:pt>
                <c:pt idx="526">
                  <c:v>2086.3300000000022</c:v>
                </c:pt>
                <c:pt idx="527">
                  <c:v>2098.7399999999998</c:v>
                </c:pt>
                <c:pt idx="528">
                  <c:v>2111.12</c:v>
                </c:pt>
                <c:pt idx="529">
                  <c:v>2123.46</c:v>
                </c:pt>
                <c:pt idx="530">
                  <c:v>2135.7799999999997</c:v>
                </c:pt>
                <c:pt idx="531">
                  <c:v>2148.0700000000002</c:v>
                </c:pt>
                <c:pt idx="532">
                  <c:v>2160.3300000000022</c:v>
                </c:pt>
                <c:pt idx="533">
                  <c:v>2172.56</c:v>
                </c:pt>
                <c:pt idx="534">
                  <c:v>2184.7599999999998</c:v>
                </c:pt>
                <c:pt idx="535">
                  <c:v>2196.9299999999998</c:v>
                </c:pt>
                <c:pt idx="536">
                  <c:v>2209.0700000000002</c:v>
                </c:pt>
                <c:pt idx="537">
                  <c:v>2221.1799999999998</c:v>
                </c:pt>
                <c:pt idx="538">
                  <c:v>2233.2599999999998</c:v>
                </c:pt>
                <c:pt idx="539">
                  <c:v>2245.3200000000002</c:v>
                </c:pt>
                <c:pt idx="540">
                  <c:v>2257.34</c:v>
                </c:pt>
                <c:pt idx="541">
                  <c:v>2269.34</c:v>
                </c:pt>
                <c:pt idx="542">
                  <c:v>2281.3100000000022</c:v>
                </c:pt>
                <c:pt idx="543">
                  <c:v>2293.25</c:v>
                </c:pt>
                <c:pt idx="544">
                  <c:v>2305.16</c:v>
                </c:pt>
                <c:pt idx="545">
                  <c:v>2317.0500000000002</c:v>
                </c:pt>
                <c:pt idx="546">
                  <c:v>2328.9</c:v>
                </c:pt>
                <c:pt idx="547">
                  <c:v>2340.73</c:v>
                </c:pt>
                <c:pt idx="548">
                  <c:v>2352.5300000000002</c:v>
                </c:pt>
                <c:pt idx="549">
                  <c:v>2364.3000000000002</c:v>
                </c:pt>
                <c:pt idx="550">
                  <c:v>2376.0500000000002</c:v>
                </c:pt>
                <c:pt idx="551">
                  <c:v>2387.7599999999998</c:v>
                </c:pt>
                <c:pt idx="552">
                  <c:v>2399.4499999999998</c:v>
                </c:pt>
                <c:pt idx="553">
                  <c:v>2411.12</c:v>
                </c:pt>
                <c:pt idx="554">
                  <c:v>2422.75</c:v>
                </c:pt>
                <c:pt idx="555">
                  <c:v>2434.36</c:v>
                </c:pt>
                <c:pt idx="556">
                  <c:v>2445.94</c:v>
                </c:pt>
                <c:pt idx="557">
                  <c:v>2457.4899999999998</c:v>
                </c:pt>
                <c:pt idx="558">
                  <c:v>2469.02</c:v>
                </c:pt>
                <c:pt idx="559">
                  <c:v>2480.52</c:v>
                </c:pt>
                <c:pt idx="560">
                  <c:v>2491.9899999999998</c:v>
                </c:pt>
                <c:pt idx="561">
                  <c:v>2503.44</c:v>
                </c:pt>
                <c:pt idx="562">
                  <c:v>2514.86</c:v>
                </c:pt>
                <c:pt idx="563">
                  <c:v>2526.2599999999998</c:v>
                </c:pt>
                <c:pt idx="564">
                  <c:v>2537.62</c:v>
                </c:pt>
                <c:pt idx="565">
                  <c:v>2548.9699999999998</c:v>
                </c:pt>
                <c:pt idx="566">
                  <c:v>2560.2799999999997</c:v>
                </c:pt>
                <c:pt idx="567">
                  <c:v>2571.5700000000002</c:v>
                </c:pt>
              </c:numCache>
            </c:numRef>
          </c:xVal>
          <c:yVal>
            <c:numRef>
              <c:f>Data!$C$5:$C$572</c:f>
              <c:numCache>
                <c:formatCode>General</c:formatCode>
                <c:ptCount val="568"/>
                <c:pt idx="0">
                  <c:v>34.67</c:v>
                </c:pt>
                <c:pt idx="1">
                  <c:v>47.67</c:v>
                </c:pt>
                <c:pt idx="2">
                  <c:v>27.5</c:v>
                </c:pt>
                <c:pt idx="3">
                  <c:v>28.67</c:v>
                </c:pt>
                <c:pt idx="4">
                  <c:v>21.830000000000005</c:v>
                </c:pt>
                <c:pt idx="5">
                  <c:v>13.33</c:v>
                </c:pt>
                <c:pt idx="6">
                  <c:v>42.33</c:v>
                </c:pt>
                <c:pt idx="7">
                  <c:v>33.200000000000003</c:v>
                </c:pt>
                <c:pt idx="8">
                  <c:v>36.849999999999994</c:v>
                </c:pt>
                <c:pt idx="9">
                  <c:v>48.730000000000011</c:v>
                </c:pt>
                <c:pt idx="10">
                  <c:v>31.53</c:v>
                </c:pt>
                <c:pt idx="11">
                  <c:v>29.18</c:v>
                </c:pt>
                <c:pt idx="12">
                  <c:v>24.66</c:v>
                </c:pt>
                <c:pt idx="13">
                  <c:v>28.79</c:v>
                </c:pt>
                <c:pt idx="14">
                  <c:v>32.14</c:v>
                </c:pt>
                <c:pt idx="15">
                  <c:v>37.949999999999996</c:v>
                </c:pt>
                <c:pt idx="16">
                  <c:v>29.18</c:v>
                </c:pt>
                <c:pt idx="17">
                  <c:v>40.53</c:v>
                </c:pt>
                <c:pt idx="18">
                  <c:v>24.979999999999986</c:v>
                </c:pt>
                <c:pt idx="19">
                  <c:v>43.97</c:v>
                </c:pt>
                <c:pt idx="20">
                  <c:v>19.71</c:v>
                </c:pt>
                <c:pt idx="21">
                  <c:v>36.700000000000003</c:v>
                </c:pt>
                <c:pt idx="22">
                  <c:v>33.130000000000003</c:v>
                </c:pt>
                <c:pt idx="23">
                  <c:v>36.57</c:v>
                </c:pt>
                <c:pt idx="24">
                  <c:v>32.290000000000013</c:v>
                </c:pt>
                <c:pt idx="25">
                  <c:v>39.21</c:v>
                </c:pt>
                <c:pt idx="26">
                  <c:v>18.09</c:v>
                </c:pt>
                <c:pt idx="27">
                  <c:v>22.86</c:v>
                </c:pt>
                <c:pt idx="28">
                  <c:v>20.53</c:v>
                </c:pt>
                <c:pt idx="29">
                  <c:v>20.97</c:v>
                </c:pt>
                <c:pt idx="30">
                  <c:v>41.77</c:v>
                </c:pt>
                <c:pt idx="31">
                  <c:v>23.459999999999987</c:v>
                </c:pt>
                <c:pt idx="32">
                  <c:v>30.959999999999987</c:v>
                </c:pt>
                <c:pt idx="33">
                  <c:v>20.93</c:v>
                </c:pt>
                <c:pt idx="34">
                  <c:v>22.56</c:v>
                </c:pt>
                <c:pt idx="35">
                  <c:v>15.67</c:v>
                </c:pt>
                <c:pt idx="36">
                  <c:v>24.35</c:v>
                </c:pt>
                <c:pt idx="37">
                  <c:v>26.36</c:v>
                </c:pt>
                <c:pt idx="38">
                  <c:v>21.47</c:v>
                </c:pt>
                <c:pt idx="39">
                  <c:v>21.69</c:v>
                </c:pt>
                <c:pt idx="40">
                  <c:v>23.759999999999987</c:v>
                </c:pt>
                <c:pt idx="41">
                  <c:v>18.489999999999974</c:v>
                </c:pt>
                <c:pt idx="42">
                  <c:v>22.259999999999987</c:v>
                </c:pt>
                <c:pt idx="43">
                  <c:v>16.260000000000002</c:v>
                </c:pt>
                <c:pt idx="44">
                  <c:v>17.36</c:v>
                </c:pt>
                <c:pt idx="45">
                  <c:v>15.26</c:v>
                </c:pt>
                <c:pt idx="46">
                  <c:v>18.579999999999988</c:v>
                </c:pt>
                <c:pt idx="47">
                  <c:v>15.239999999999998</c:v>
                </c:pt>
                <c:pt idx="48">
                  <c:v>11.34</c:v>
                </c:pt>
                <c:pt idx="49">
                  <c:v>10.91</c:v>
                </c:pt>
                <c:pt idx="50">
                  <c:v>14.77</c:v>
                </c:pt>
                <c:pt idx="51">
                  <c:v>13.139999999999999</c:v>
                </c:pt>
                <c:pt idx="52">
                  <c:v>12.96</c:v>
                </c:pt>
                <c:pt idx="53">
                  <c:v>10.98</c:v>
                </c:pt>
                <c:pt idx="54">
                  <c:v>10.950000000000006</c:v>
                </c:pt>
                <c:pt idx="55">
                  <c:v>12.29</c:v>
                </c:pt>
                <c:pt idx="56">
                  <c:v>8.1399999999999988</c:v>
                </c:pt>
                <c:pt idx="57">
                  <c:v>8.33</c:v>
                </c:pt>
                <c:pt idx="58">
                  <c:v>10.239999999999998</c:v>
                </c:pt>
                <c:pt idx="59">
                  <c:v>8.5300000000000011</c:v>
                </c:pt>
                <c:pt idx="60">
                  <c:v>9.7100000000000009</c:v>
                </c:pt>
                <c:pt idx="61">
                  <c:v>6.83</c:v>
                </c:pt>
                <c:pt idx="62">
                  <c:v>6.21</c:v>
                </c:pt>
                <c:pt idx="63">
                  <c:v>5.6899999999999995</c:v>
                </c:pt>
                <c:pt idx="64">
                  <c:v>6.73</c:v>
                </c:pt>
                <c:pt idx="65">
                  <c:v>8.83</c:v>
                </c:pt>
                <c:pt idx="66">
                  <c:v>6.35</c:v>
                </c:pt>
                <c:pt idx="67">
                  <c:v>7.6</c:v>
                </c:pt>
                <c:pt idx="68">
                  <c:v>8.0500000000000007</c:v>
                </c:pt>
                <c:pt idx="69">
                  <c:v>8.58</c:v>
                </c:pt>
                <c:pt idx="70">
                  <c:v>7.22</c:v>
                </c:pt>
                <c:pt idx="71">
                  <c:v>7.49</c:v>
                </c:pt>
                <c:pt idx="72">
                  <c:v>6.6499999999999995</c:v>
                </c:pt>
                <c:pt idx="73">
                  <c:v>9.26</c:v>
                </c:pt>
                <c:pt idx="74">
                  <c:v>8.4600000000000026</c:v>
                </c:pt>
                <c:pt idx="75">
                  <c:v>8.94</c:v>
                </c:pt>
                <c:pt idx="76">
                  <c:v>6.4</c:v>
                </c:pt>
                <c:pt idx="77">
                  <c:v>6.64</c:v>
                </c:pt>
                <c:pt idx="78">
                  <c:v>6.6899999999999995</c:v>
                </c:pt>
                <c:pt idx="79">
                  <c:v>7.05</c:v>
                </c:pt>
                <c:pt idx="80">
                  <c:v>6.83</c:v>
                </c:pt>
                <c:pt idx="81">
                  <c:v>6.41</c:v>
                </c:pt>
                <c:pt idx="82">
                  <c:v>5.8599999999999985</c:v>
                </c:pt>
                <c:pt idx="83">
                  <c:v>6.92</c:v>
                </c:pt>
                <c:pt idx="84">
                  <c:v>6.34</c:v>
                </c:pt>
                <c:pt idx="85">
                  <c:v>5.29</c:v>
                </c:pt>
                <c:pt idx="86">
                  <c:v>6.08</c:v>
                </c:pt>
                <c:pt idx="87">
                  <c:v>5.9700000000000024</c:v>
                </c:pt>
                <c:pt idx="88">
                  <c:v>6.31</c:v>
                </c:pt>
                <c:pt idx="89">
                  <c:v>5.85</c:v>
                </c:pt>
                <c:pt idx="90">
                  <c:v>5.96</c:v>
                </c:pt>
                <c:pt idx="91">
                  <c:v>6.09</c:v>
                </c:pt>
                <c:pt idx="92">
                  <c:v>5.83</c:v>
                </c:pt>
                <c:pt idx="93">
                  <c:v>6.23</c:v>
                </c:pt>
                <c:pt idx="94">
                  <c:v>6.23</c:v>
                </c:pt>
                <c:pt idx="95">
                  <c:v>6.17</c:v>
                </c:pt>
                <c:pt idx="96">
                  <c:v>5.71</c:v>
                </c:pt>
                <c:pt idx="97">
                  <c:v>6.4300000000000024</c:v>
                </c:pt>
                <c:pt idx="98">
                  <c:v>5.91</c:v>
                </c:pt>
                <c:pt idx="99">
                  <c:v>5.53</c:v>
                </c:pt>
                <c:pt idx="100">
                  <c:v>5.81</c:v>
                </c:pt>
                <c:pt idx="101">
                  <c:v>5.75</c:v>
                </c:pt>
                <c:pt idx="102">
                  <c:v>5.6199999999999966</c:v>
                </c:pt>
                <c:pt idx="103">
                  <c:v>5.78</c:v>
                </c:pt>
                <c:pt idx="104">
                  <c:v>5.96</c:v>
                </c:pt>
                <c:pt idx="105">
                  <c:v>5.34</c:v>
                </c:pt>
                <c:pt idx="106">
                  <c:v>5.55</c:v>
                </c:pt>
                <c:pt idx="107">
                  <c:v>5.48</c:v>
                </c:pt>
                <c:pt idx="108">
                  <c:v>5.6</c:v>
                </c:pt>
                <c:pt idx="109">
                  <c:v>5.34</c:v>
                </c:pt>
                <c:pt idx="110">
                  <c:v>5.78</c:v>
                </c:pt>
                <c:pt idx="111">
                  <c:v>5.89</c:v>
                </c:pt>
                <c:pt idx="112">
                  <c:v>5.49</c:v>
                </c:pt>
                <c:pt idx="113">
                  <c:v>5.8599999999999985</c:v>
                </c:pt>
                <c:pt idx="114">
                  <c:v>5.37</c:v>
                </c:pt>
                <c:pt idx="115">
                  <c:v>5.34</c:v>
                </c:pt>
                <c:pt idx="116">
                  <c:v>5.33</c:v>
                </c:pt>
                <c:pt idx="117">
                  <c:v>5.45</c:v>
                </c:pt>
                <c:pt idx="118">
                  <c:v>5.37</c:v>
                </c:pt>
                <c:pt idx="119">
                  <c:v>5.6599999999999975</c:v>
                </c:pt>
                <c:pt idx="120">
                  <c:v>5.2</c:v>
                </c:pt>
                <c:pt idx="121">
                  <c:v>5.4700000000000024</c:v>
                </c:pt>
                <c:pt idx="122">
                  <c:v>5.24</c:v>
                </c:pt>
                <c:pt idx="123">
                  <c:v>5.55</c:v>
                </c:pt>
                <c:pt idx="124">
                  <c:v>5.52</c:v>
                </c:pt>
                <c:pt idx="125">
                  <c:v>5.46</c:v>
                </c:pt>
                <c:pt idx="126">
                  <c:v>5.39</c:v>
                </c:pt>
                <c:pt idx="127">
                  <c:v>5.51</c:v>
                </c:pt>
                <c:pt idx="128">
                  <c:v>5.68</c:v>
                </c:pt>
                <c:pt idx="129">
                  <c:v>5.41</c:v>
                </c:pt>
                <c:pt idx="130">
                  <c:v>5.92</c:v>
                </c:pt>
                <c:pt idx="131">
                  <c:v>5.74</c:v>
                </c:pt>
                <c:pt idx="132">
                  <c:v>6.2</c:v>
                </c:pt>
                <c:pt idx="133">
                  <c:v>6.3199999999999985</c:v>
                </c:pt>
                <c:pt idx="134">
                  <c:v>6.34</c:v>
                </c:pt>
                <c:pt idx="135">
                  <c:v>6.3599999999999985</c:v>
                </c:pt>
                <c:pt idx="136">
                  <c:v>6.79</c:v>
                </c:pt>
                <c:pt idx="137">
                  <c:v>6.9700000000000024</c:v>
                </c:pt>
                <c:pt idx="138">
                  <c:v>6.99</c:v>
                </c:pt>
                <c:pt idx="139">
                  <c:v>7.42</c:v>
                </c:pt>
                <c:pt idx="140">
                  <c:v>7.58</c:v>
                </c:pt>
                <c:pt idx="141">
                  <c:v>8.0500000000000007</c:v>
                </c:pt>
                <c:pt idx="142">
                  <c:v>8.34</c:v>
                </c:pt>
                <c:pt idx="143">
                  <c:v>8.58</c:v>
                </c:pt>
                <c:pt idx="144">
                  <c:v>8.68</c:v>
                </c:pt>
                <c:pt idx="145">
                  <c:v>8.9600000000000026</c:v>
                </c:pt>
                <c:pt idx="146">
                  <c:v>9.2399999999999984</c:v>
                </c:pt>
                <c:pt idx="147">
                  <c:v>9.69</c:v>
                </c:pt>
                <c:pt idx="148">
                  <c:v>9.82</c:v>
                </c:pt>
                <c:pt idx="149">
                  <c:v>9.82</c:v>
                </c:pt>
                <c:pt idx="150">
                  <c:v>10.139999999999999</c:v>
                </c:pt>
                <c:pt idx="151">
                  <c:v>10.17</c:v>
                </c:pt>
                <c:pt idx="152">
                  <c:v>10.239999999999998</c:v>
                </c:pt>
                <c:pt idx="153">
                  <c:v>10.3</c:v>
                </c:pt>
                <c:pt idx="154">
                  <c:v>10.49</c:v>
                </c:pt>
                <c:pt idx="155">
                  <c:v>10.59</c:v>
                </c:pt>
                <c:pt idx="156">
                  <c:v>10.59</c:v>
                </c:pt>
                <c:pt idx="157">
                  <c:v>10.48</c:v>
                </c:pt>
                <c:pt idx="158">
                  <c:v>10.52</c:v>
                </c:pt>
                <c:pt idx="159">
                  <c:v>10.53</c:v>
                </c:pt>
                <c:pt idx="160">
                  <c:v>10.6</c:v>
                </c:pt>
                <c:pt idx="161">
                  <c:v>10.77</c:v>
                </c:pt>
                <c:pt idx="162">
                  <c:v>10.719999999999999</c:v>
                </c:pt>
                <c:pt idx="163">
                  <c:v>10.79</c:v>
                </c:pt>
                <c:pt idx="164">
                  <c:v>10.639999999999999</c:v>
                </c:pt>
                <c:pt idx="165">
                  <c:v>10.58</c:v>
                </c:pt>
                <c:pt idx="166">
                  <c:v>10.28</c:v>
                </c:pt>
                <c:pt idx="167">
                  <c:v>10.239999999999998</c:v>
                </c:pt>
                <c:pt idx="168">
                  <c:v>10.11</c:v>
                </c:pt>
                <c:pt idx="169">
                  <c:v>10.040000000000001</c:v>
                </c:pt>
                <c:pt idx="170">
                  <c:v>9.89</c:v>
                </c:pt>
                <c:pt idx="171">
                  <c:v>9.7000000000000011</c:v>
                </c:pt>
                <c:pt idx="172">
                  <c:v>9.2800000000000011</c:v>
                </c:pt>
                <c:pt idx="173">
                  <c:v>9.2200000000000024</c:v>
                </c:pt>
                <c:pt idx="174">
                  <c:v>9</c:v>
                </c:pt>
                <c:pt idx="175">
                  <c:v>8.8600000000000048</c:v>
                </c:pt>
                <c:pt idx="176">
                  <c:v>8.7800000000000011</c:v>
                </c:pt>
                <c:pt idx="177">
                  <c:v>8.56</c:v>
                </c:pt>
                <c:pt idx="178">
                  <c:v>8.5300000000000011</c:v>
                </c:pt>
                <c:pt idx="179">
                  <c:v>8.33</c:v>
                </c:pt>
                <c:pt idx="180">
                  <c:v>8.19</c:v>
                </c:pt>
                <c:pt idx="181">
                  <c:v>8.01</c:v>
                </c:pt>
                <c:pt idx="182">
                  <c:v>8.06</c:v>
                </c:pt>
                <c:pt idx="183">
                  <c:v>7.92</c:v>
                </c:pt>
                <c:pt idx="184">
                  <c:v>7.88</c:v>
                </c:pt>
                <c:pt idx="185">
                  <c:v>7.9300000000000024</c:v>
                </c:pt>
                <c:pt idx="186">
                  <c:v>7.8</c:v>
                </c:pt>
                <c:pt idx="187">
                  <c:v>7.73</c:v>
                </c:pt>
                <c:pt idx="188">
                  <c:v>7.6599999999999975</c:v>
                </c:pt>
                <c:pt idx="189">
                  <c:v>7.63</c:v>
                </c:pt>
                <c:pt idx="190">
                  <c:v>7.63</c:v>
                </c:pt>
                <c:pt idx="191">
                  <c:v>7.6899999999999995</c:v>
                </c:pt>
                <c:pt idx="192">
                  <c:v>7.6599999999999975</c:v>
                </c:pt>
                <c:pt idx="193">
                  <c:v>7.57</c:v>
                </c:pt>
                <c:pt idx="194">
                  <c:v>7.56</c:v>
                </c:pt>
                <c:pt idx="195">
                  <c:v>7.51</c:v>
                </c:pt>
                <c:pt idx="196">
                  <c:v>7.41</c:v>
                </c:pt>
                <c:pt idx="197">
                  <c:v>7.33</c:v>
                </c:pt>
                <c:pt idx="198">
                  <c:v>7.3</c:v>
                </c:pt>
                <c:pt idx="199">
                  <c:v>7.2</c:v>
                </c:pt>
                <c:pt idx="200">
                  <c:v>7.14</c:v>
                </c:pt>
                <c:pt idx="201">
                  <c:v>7.1499999999999995</c:v>
                </c:pt>
                <c:pt idx="202">
                  <c:v>7.02</c:v>
                </c:pt>
                <c:pt idx="203">
                  <c:v>6.9</c:v>
                </c:pt>
                <c:pt idx="204">
                  <c:v>6.96</c:v>
                </c:pt>
                <c:pt idx="205">
                  <c:v>6.85</c:v>
                </c:pt>
                <c:pt idx="206">
                  <c:v>6.8599999999999985</c:v>
                </c:pt>
                <c:pt idx="207">
                  <c:v>6.83</c:v>
                </c:pt>
                <c:pt idx="208">
                  <c:v>6.83</c:v>
                </c:pt>
                <c:pt idx="209">
                  <c:v>6.8599999999999985</c:v>
                </c:pt>
                <c:pt idx="210">
                  <c:v>6.79</c:v>
                </c:pt>
                <c:pt idx="211">
                  <c:v>6.79</c:v>
                </c:pt>
                <c:pt idx="212">
                  <c:v>6.74</c:v>
                </c:pt>
                <c:pt idx="213">
                  <c:v>6.84</c:v>
                </c:pt>
                <c:pt idx="214">
                  <c:v>6.76</c:v>
                </c:pt>
                <c:pt idx="215">
                  <c:v>6.7700000000000014</c:v>
                </c:pt>
                <c:pt idx="216">
                  <c:v>6.6599999999999975</c:v>
                </c:pt>
                <c:pt idx="217">
                  <c:v>6.6499999999999995</c:v>
                </c:pt>
                <c:pt idx="218">
                  <c:v>6.48</c:v>
                </c:pt>
                <c:pt idx="219">
                  <c:v>6.48</c:v>
                </c:pt>
                <c:pt idx="220">
                  <c:v>6.25</c:v>
                </c:pt>
                <c:pt idx="221">
                  <c:v>6.3199999999999985</c:v>
                </c:pt>
                <c:pt idx="222">
                  <c:v>6.23</c:v>
                </c:pt>
                <c:pt idx="223">
                  <c:v>6.2</c:v>
                </c:pt>
                <c:pt idx="224">
                  <c:v>6.14</c:v>
                </c:pt>
                <c:pt idx="225">
                  <c:v>6.04</c:v>
                </c:pt>
                <c:pt idx="226">
                  <c:v>6.07</c:v>
                </c:pt>
                <c:pt idx="227">
                  <c:v>6.01</c:v>
                </c:pt>
                <c:pt idx="228">
                  <c:v>6.01</c:v>
                </c:pt>
                <c:pt idx="229">
                  <c:v>5.99</c:v>
                </c:pt>
                <c:pt idx="230">
                  <c:v>5.9300000000000024</c:v>
                </c:pt>
                <c:pt idx="231">
                  <c:v>5.9300000000000024</c:v>
                </c:pt>
                <c:pt idx="232">
                  <c:v>5.92</c:v>
                </c:pt>
                <c:pt idx="233">
                  <c:v>5.85</c:v>
                </c:pt>
                <c:pt idx="234">
                  <c:v>5.88</c:v>
                </c:pt>
                <c:pt idx="235">
                  <c:v>5.84</c:v>
                </c:pt>
                <c:pt idx="236">
                  <c:v>5.89</c:v>
                </c:pt>
                <c:pt idx="237">
                  <c:v>5.8599999999999985</c:v>
                </c:pt>
                <c:pt idx="238">
                  <c:v>5.88</c:v>
                </c:pt>
                <c:pt idx="239">
                  <c:v>5.88</c:v>
                </c:pt>
                <c:pt idx="240">
                  <c:v>5.91</c:v>
                </c:pt>
                <c:pt idx="241">
                  <c:v>5.96</c:v>
                </c:pt>
                <c:pt idx="242">
                  <c:v>6.06</c:v>
                </c:pt>
                <c:pt idx="243">
                  <c:v>6.1599999999999975</c:v>
                </c:pt>
                <c:pt idx="244">
                  <c:v>6.1099999999999985</c:v>
                </c:pt>
                <c:pt idx="245">
                  <c:v>6.23</c:v>
                </c:pt>
                <c:pt idx="246">
                  <c:v>6.3199999999999985</c:v>
                </c:pt>
                <c:pt idx="247">
                  <c:v>6.5</c:v>
                </c:pt>
                <c:pt idx="248">
                  <c:v>6.71</c:v>
                </c:pt>
                <c:pt idx="249">
                  <c:v>6.88</c:v>
                </c:pt>
                <c:pt idx="250">
                  <c:v>7.31</c:v>
                </c:pt>
                <c:pt idx="251">
                  <c:v>7.76</c:v>
                </c:pt>
                <c:pt idx="252">
                  <c:v>8.4</c:v>
                </c:pt>
                <c:pt idx="253">
                  <c:v>8.99</c:v>
                </c:pt>
                <c:pt idx="254">
                  <c:v>9.76</c:v>
                </c:pt>
                <c:pt idx="255">
                  <c:v>10.62</c:v>
                </c:pt>
                <c:pt idx="256">
                  <c:v>11.69</c:v>
                </c:pt>
                <c:pt idx="257">
                  <c:v>12.8</c:v>
                </c:pt>
                <c:pt idx="258">
                  <c:v>13.98</c:v>
                </c:pt>
                <c:pt idx="259">
                  <c:v>15.219999999999999</c:v>
                </c:pt>
                <c:pt idx="260">
                  <c:v>16.420000000000002</c:v>
                </c:pt>
                <c:pt idx="261">
                  <c:v>17.7</c:v>
                </c:pt>
                <c:pt idx="262">
                  <c:v>19.110000000000017</c:v>
                </c:pt>
                <c:pt idx="263">
                  <c:v>20.350000000000001</c:v>
                </c:pt>
                <c:pt idx="264">
                  <c:v>21.759999999999987</c:v>
                </c:pt>
                <c:pt idx="265">
                  <c:v>23.12</c:v>
                </c:pt>
                <c:pt idx="266">
                  <c:v>24.56</c:v>
                </c:pt>
                <c:pt idx="267">
                  <c:v>26.03</c:v>
                </c:pt>
                <c:pt idx="268">
                  <c:v>27.55</c:v>
                </c:pt>
                <c:pt idx="269">
                  <c:v>29.05</c:v>
                </c:pt>
                <c:pt idx="270">
                  <c:v>30.62</c:v>
                </c:pt>
                <c:pt idx="271">
                  <c:v>32.03</c:v>
                </c:pt>
                <c:pt idx="272">
                  <c:v>33.67</c:v>
                </c:pt>
                <c:pt idx="273">
                  <c:v>35.08</c:v>
                </c:pt>
                <c:pt idx="274">
                  <c:v>36.520000000000003</c:v>
                </c:pt>
                <c:pt idx="275">
                  <c:v>37.849999999999994</c:v>
                </c:pt>
                <c:pt idx="276">
                  <c:v>39.200000000000003</c:v>
                </c:pt>
                <c:pt idx="277">
                  <c:v>40.53</c:v>
                </c:pt>
                <c:pt idx="278">
                  <c:v>41.86</c:v>
                </c:pt>
                <c:pt idx="279">
                  <c:v>42.96</c:v>
                </c:pt>
                <c:pt idx="280">
                  <c:v>44.21</c:v>
                </c:pt>
                <c:pt idx="281">
                  <c:v>45.120000000000012</c:v>
                </c:pt>
                <c:pt idx="282">
                  <c:v>46.05</c:v>
                </c:pt>
                <c:pt idx="283">
                  <c:v>47.06</c:v>
                </c:pt>
                <c:pt idx="284">
                  <c:v>47.86</c:v>
                </c:pt>
                <c:pt idx="285">
                  <c:v>48.690000000000012</c:v>
                </c:pt>
                <c:pt idx="286">
                  <c:v>49.39</c:v>
                </c:pt>
                <c:pt idx="287">
                  <c:v>49.949999999999996</c:v>
                </c:pt>
                <c:pt idx="288">
                  <c:v>50.56</c:v>
                </c:pt>
                <c:pt idx="289">
                  <c:v>51.08</c:v>
                </c:pt>
                <c:pt idx="290">
                  <c:v>51.51</c:v>
                </c:pt>
                <c:pt idx="291">
                  <c:v>51.89</c:v>
                </c:pt>
                <c:pt idx="292">
                  <c:v>52.27</c:v>
                </c:pt>
                <c:pt idx="293">
                  <c:v>52.74</c:v>
                </c:pt>
                <c:pt idx="294">
                  <c:v>52.96</c:v>
                </c:pt>
                <c:pt idx="295">
                  <c:v>53.27</c:v>
                </c:pt>
                <c:pt idx="296">
                  <c:v>53.449999999999996</c:v>
                </c:pt>
                <c:pt idx="297">
                  <c:v>53.660000000000011</c:v>
                </c:pt>
                <c:pt idx="298">
                  <c:v>53.83</c:v>
                </c:pt>
                <c:pt idx="299">
                  <c:v>54.05</c:v>
                </c:pt>
                <c:pt idx="300">
                  <c:v>54.08</c:v>
                </c:pt>
                <c:pt idx="301">
                  <c:v>54.220000000000013</c:v>
                </c:pt>
                <c:pt idx="302">
                  <c:v>54.51</c:v>
                </c:pt>
                <c:pt idx="303">
                  <c:v>54.52</c:v>
                </c:pt>
                <c:pt idx="304">
                  <c:v>54.720000000000013</c:v>
                </c:pt>
                <c:pt idx="305">
                  <c:v>54.78</c:v>
                </c:pt>
                <c:pt idx="306">
                  <c:v>54.730000000000011</c:v>
                </c:pt>
                <c:pt idx="307">
                  <c:v>54.8</c:v>
                </c:pt>
                <c:pt idx="308">
                  <c:v>54.94</c:v>
                </c:pt>
                <c:pt idx="309">
                  <c:v>55.13</c:v>
                </c:pt>
                <c:pt idx="310">
                  <c:v>55.28</c:v>
                </c:pt>
                <c:pt idx="311">
                  <c:v>55.24</c:v>
                </c:pt>
                <c:pt idx="312">
                  <c:v>55.230000000000011</c:v>
                </c:pt>
                <c:pt idx="313">
                  <c:v>55.42</c:v>
                </c:pt>
                <c:pt idx="314">
                  <c:v>55.51</c:v>
                </c:pt>
                <c:pt idx="315">
                  <c:v>55.58</c:v>
                </c:pt>
                <c:pt idx="316">
                  <c:v>55.67</c:v>
                </c:pt>
                <c:pt idx="317">
                  <c:v>55.78</c:v>
                </c:pt>
                <c:pt idx="318">
                  <c:v>55.839999999999996</c:v>
                </c:pt>
                <c:pt idx="319">
                  <c:v>56.01</c:v>
                </c:pt>
                <c:pt idx="320">
                  <c:v>56.01</c:v>
                </c:pt>
                <c:pt idx="321">
                  <c:v>56.01</c:v>
                </c:pt>
                <c:pt idx="322">
                  <c:v>55.99</c:v>
                </c:pt>
                <c:pt idx="323">
                  <c:v>56.220000000000013</c:v>
                </c:pt>
                <c:pt idx="324">
                  <c:v>56.27</c:v>
                </c:pt>
                <c:pt idx="325">
                  <c:v>56.37</c:v>
                </c:pt>
                <c:pt idx="326">
                  <c:v>56.55</c:v>
                </c:pt>
                <c:pt idx="327">
                  <c:v>56.449999999999996</c:v>
                </c:pt>
                <c:pt idx="328">
                  <c:v>56.43</c:v>
                </c:pt>
                <c:pt idx="329">
                  <c:v>56.760000000000012</c:v>
                </c:pt>
                <c:pt idx="330">
                  <c:v>56.7</c:v>
                </c:pt>
                <c:pt idx="331">
                  <c:v>56.730000000000011</c:v>
                </c:pt>
                <c:pt idx="332">
                  <c:v>56.760000000000012</c:v>
                </c:pt>
                <c:pt idx="333">
                  <c:v>56.94</c:v>
                </c:pt>
                <c:pt idx="334">
                  <c:v>56.949999999999996</c:v>
                </c:pt>
                <c:pt idx="335">
                  <c:v>57.04</c:v>
                </c:pt>
                <c:pt idx="336">
                  <c:v>56.879999999999995</c:v>
                </c:pt>
                <c:pt idx="337">
                  <c:v>57.230000000000011</c:v>
                </c:pt>
                <c:pt idx="338">
                  <c:v>57.309999999999995</c:v>
                </c:pt>
                <c:pt idx="339">
                  <c:v>57.309999999999995</c:v>
                </c:pt>
                <c:pt idx="340">
                  <c:v>57.17</c:v>
                </c:pt>
                <c:pt idx="341">
                  <c:v>57.230000000000011</c:v>
                </c:pt>
                <c:pt idx="342">
                  <c:v>57.51</c:v>
                </c:pt>
                <c:pt idx="343">
                  <c:v>57.39</c:v>
                </c:pt>
                <c:pt idx="344">
                  <c:v>57.51</c:v>
                </c:pt>
                <c:pt idx="345">
                  <c:v>57.59</c:v>
                </c:pt>
                <c:pt idx="346">
                  <c:v>57.75</c:v>
                </c:pt>
                <c:pt idx="347">
                  <c:v>57.77</c:v>
                </c:pt>
                <c:pt idx="348">
                  <c:v>57.94</c:v>
                </c:pt>
                <c:pt idx="349">
                  <c:v>57.96</c:v>
                </c:pt>
                <c:pt idx="350">
                  <c:v>57.74</c:v>
                </c:pt>
                <c:pt idx="351">
                  <c:v>57.91</c:v>
                </c:pt>
                <c:pt idx="352">
                  <c:v>57.879999999999995</c:v>
                </c:pt>
                <c:pt idx="353">
                  <c:v>58.08</c:v>
                </c:pt>
                <c:pt idx="354">
                  <c:v>58.13</c:v>
                </c:pt>
                <c:pt idx="355">
                  <c:v>58.220000000000013</c:v>
                </c:pt>
                <c:pt idx="356">
                  <c:v>58.120000000000012</c:v>
                </c:pt>
                <c:pt idx="357">
                  <c:v>58.02</c:v>
                </c:pt>
                <c:pt idx="358">
                  <c:v>58.15</c:v>
                </c:pt>
                <c:pt idx="359">
                  <c:v>58.07</c:v>
                </c:pt>
                <c:pt idx="360">
                  <c:v>58.17</c:v>
                </c:pt>
                <c:pt idx="361">
                  <c:v>58.28</c:v>
                </c:pt>
                <c:pt idx="362">
                  <c:v>58.349999999999994</c:v>
                </c:pt>
                <c:pt idx="363">
                  <c:v>58.349999999999994</c:v>
                </c:pt>
                <c:pt idx="364">
                  <c:v>58.41</c:v>
                </c:pt>
                <c:pt idx="365">
                  <c:v>58.47</c:v>
                </c:pt>
                <c:pt idx="366">
                  <c:v>58.379999999999995</c:v>
                </c:pt>
                <c:pt idx="367">
                  <c:v>58.54</c:v>
                </c:pt>
                <c:pt idx="368">
                  <c:v>58.68</c:v>
                </c:pt>
                <c:pt idx="369">
                  <c:v>58.56</c:v>
                </c:pt>
                <c:pt idx="370">
                  <c:v>58.83</c:v>
                </c:pt>
                <c:pt idx="371">
                  <c:v>58.760000000000012</c:v>
                </c:pt>
                <c:pt idx="372">
                  <c:v>58.720000000000013</c:v>
                </c:pt>
                <c:pt idx="373">
                  <c:v>58.839999999999996</c:v>
                </c:pt>
                <c:pt idx="374">
                  <c:v>58.78</c:v>
                </c:pt>
                <c:pt idx="375">
                  <c:v>58.75</c:v>
                </c:pt>
                <c:pt idx="376">
                  <c:v>58.89</c:v>
                </c:pt>
                <c:pt idx="377">
                  <c:v>58.760000000000012</c:v>
                </c:pt>
                <c:pt idx="378">
                  <c:v>59.04</c:v>
                </c:pt>
                <c:pt idx="379">
                  <c:v>58.91</c:v>
                </c:pt>
                <c:pt idx="380">
                  <c:v>59.11</c:v>
                </c:pt>
                <c:pt idx="381">
                  <c:v>59.339999999999996</c:v>
                </c:pt>
                <c:pt idx="382">
                  <c:v>58.9</c:v>
                </c:pt>
                <c:pt idx="383">
                  <c:v>59.08</c:v>
                </c:pt>
                <c:pt idx="384">
                  <c:v>59.39</c:v>
                </c:pt>
                <c:pt idx="385">
                  <c:v>59.09</c:v>
                </c:pt>
                <c:pt idx="386">
                  <c:v>59.03</c:v>
                </c:pt>
                <c:pt idx="387">
                  <c:v>59.220000000000013</c:v>
                </c:pt>
                <c:pt idx="388">
                  <c:v>59.07</c:v>
                </c:pt>
                <c:pt idx="389">
                  <c:v>59.17</c:v>
                </c:pt>
                <c:pt idx="390">
                  <c:v>59.07</c:v>
                </c:pt>
                <c:pt idx="391">
                  <c:v>59.47</c:v>
                </c:pt>
                <c:pt idx="392">
                  <c:v>59.230000000000011</c:v>
                </c:pt>
                <c:pt idx="393">
                  <c:v>59.230000000000011</c:v>
                </c:pt>
                <c:pt idx="394">
                  <c:v>59.339999999999996</c:v>
                </c:pt>
                <c:pt idx="395">
                  <c:v>58.65</c:v>
                </c:pt>
                <c:pt idx="396">
                  <c:v>58.8</c:v>
                </c:pt>
                <c:pt idx="397">
                  <c:v>59</c:v>
                </c:pt>
                <c:pt idx="398">
                  <c:v>58.849999999999994</c:v>
                </c:pt>
                <c:pt idx="399">
                  <c:v>59.230000000000011</c:v>
                </c:pt>
                <c:pt idx="400">
                  <c:v>59.4</c:v>
                </c:pt>
                <c:pt idx="401">
                  <c:v>58.690000000000012</c:v>
                </c:pt>
                <c:pt idx="402">
                  <c:v>59.37</c:v>
                </c:pt>
                <c:pt idx="403">
                  <c:v>59</c:v>
                </c:pt>
                <c:pt idx="404">
                  <c:v>58.41</c:v>
                </c:pt>
                <c:pt idx="405">
                  <c:v>58.849999999999994</c:v>
                </c:pt>
                <c:pt idx="406">
                  <c:v>58.730000000000011</c:v>
                </c:pt>
                <c:pt idx="407">
                  <c:v>58.760000000000012</c:v>
                </c:pt>
                <c:pt idx="408">
                  <c:v>58.97</c:v>
                </c:pt>
                <c:pt idx="409">
                  <c:v>58.43</c:v>
                </c:pt>
                <c:pt idx="410">
                  <c:v>58.87</c:v>
                </c:pt>
                <c:pt idx="411">
                  <c:v>58.46</c:v>
                </c:pt>
                <c:pt idx="412">
                  <c:v>58.27</c:v>
                </c:pt>
                <c:pt idx="413">
                  <c:v>58.13</c:v>
                </c:pt>
                <c:pt idx="414">
                  <c:v>58.11</c:v>
                </c:pt>
                <c:pt idx="415">
                  <c:v>57.87</c:v>
                </c:pt>
                <c:pt idx="416">
                  <c:v>57.78</c:v>
                </c:pt>
                <c:pt idx="417">
                  <c:v>57.82</c:v>
                </c:pt>
                <c:pt idx="418">
                  <c:v>57.379999999999995</c:v>
                </c:pt>
                <c:pt idx="419">
                  <c:v>57.15</c:v>
                </c:pt>
                <c:pt idx="420">
                  <c:v>57.32</c:v>
                </c:pt>
                <c:pt idx="421">
                  <c:v>57.27</c:v>
                </c:pt>
                <c:pt idx="422">
                  <c:v>57.28</c:v>
                </c:pt>
                <c:pt idx="423">
                  <c:v>57.75</c:v>
                </c:pt>
                <c:pt idx="424">
                  <c:v>56.74</c:v>
                </c:pt>
                <c:pt idx="425">
                  <c:v>56.71</c:v>
                </c:pt>
                <c:pt idx="426">
                  <c:v>57.36</c:v>
                </c:pt>
                <c:pt idx="427">
                  <c:v>56.78</c:v>
                </c:pt>
                <c:pt idx="428">
                  <c:v>56.57</c:v>
                </c:pt>
                <c:pt idx="429">
                  <c:v>56.53</c:v>
                </c:pt>
                <c:pt idx="430">
                  <c:v>56.08</c:v>
                </c:pt>
                <c:pt idx="431">
                  <c:v>56.67</c:v>
                </c:pt>
                <c:pt idx="432">
                  <c:v>56.15</c:v>
                </c:pt>
                <c:pt idx="433">
                  <c:v>55.92</c:v>
                </c:pt>
                <c:pt idx="434">
                  <c:v>56.4</c:v>
                </c:pt>
                <c:pt idx="435">
                  <c:v>57.13</c:v>
                </c:pt>
                <c:pt idx="436">
                  <c:v>56.290000000000013</c:v>
                </c:pt>
                <c:pt idx="437">
                  <c:v>55.46</c:v>
                </c:pt>
                <c:pt idx="438">
                  <c:v>56.660000000000011</c:v>
                </c:pt>
                <c:pt idx="439">
                  <c:v>56.65</c:v>
                </c:pt>
                <c:pt idx="440">
                  <c:v>57.730000000000011</c:v>
                </c:pt>
                <c:pt idx="441">
                  <c:v>57.33</c:v>
                </c:pt>
                <c:pt idx="442">
                  <c:v>56.879999999999995</c:v>
                </c:pt>
                <c:pt idx="443">
                  <c:v>57</c:v>
                </c:pt>
                <c:pt idx="444">
                  <c:v>56.6</c:v>
                </c:pt>
                <c:pt idx="445">
                  <c:v>56.98</c:v>
                </c:pt>
                <c:pt idx="446">
                  <c:v>57.160000000000011</c:v>
                </c:pt>
                <c:pt idx="447">
                  <c:v>56.220000000000013</c:v>
                </c:pt>
                <c:pt idx="448">
                  <c:v>58.15</c:v>
                </c:pt>
                <c:pt idx="449">
                  <c:v>59.57</c:v>
                </c:pt>
                <c:pt idx="450">
                  <c:v>60.03</c:v>
                </c:pt>
                <c:pt idx="451">
                  <c:v>60.74</c:v>
                </c:pt>
                <c:pt idx="452">
                  <c:v>61.44</c:v>
                </c:pt>
                <c:pt idx="453">
                  <c:v>61.720000000000013</c:v>
                </c:pt>
                <c:pt idx="454">
                  <c:v>61.43</c:v>
                </c:pt>
                <c:pt idx="455">
                  <c:v>60.58</c:v>
                </c:pt>
                <c:pt idx="456">
                  <c:v>58.32</c:v>
                </c:pt>
                <c:pt idx="457">
                  <c:v>55.790000000000013</c:v>
                </c:pt>
                <c:pt idx="458">
                  <c:v>54.24</c:v>
                </c:pt>
                <c:pt idx="459">
                  <c:v>53.02</c:v>
                </c:pt>
                <c:pt idx="460">
                  <c:v>52.690000000000012</c:v>
                </c:pt>
                <c:pt idx="461">
                  <c:v>52.879999999999995</c:v>
                </c:pt>
                <c:pt idx="462">
                  <c:v>53.4</c:v>
                </c:pt>
                <c:pt idx="463">
                  <c:v>54.07</c:v>
                </c:pt>
                <c:pt idx="464">
                  <c:v>54.52</c:v>
                </c:pt>
                <c:pt idx="465">
                  <c:v>54.56</c:v>
                </c:pt>
                <c:pt idx="466">
                  <c:v>54.07</c:v>
                </c:pt>
                <c:pt idx="467">
                  <c:v>52.71</c:v>
                </c:pt>
                <c:pt idx="468">
                  <c:v>50.97</c:v>
                </c:pt>
                <c:pt idx="469">
                  <c:v>48.21</c:v>
                </c:pt>
                <c:pt idx="470">
                  <c:v>45.190000000000012</c:v>
                </c:pt>
                <c:pt idx="471">
                  <c:v>42.11</c:v>
                </c:pt>
                <c:pt idx="472">
                  <c:v>37.879999999999995</c:v>
                </c:pt>
                <c:pt idx="473">
                  <c:v>31.62</c:v>
                </c:pt>
                <c:pt idx="474">
                  <c:v>25.09</c:v>
                </c:pt>
                <c:pt idx="475">
                  <c:v>20.759999999999987</c:v>
                </c:pt>
                <c:pt idx="476">
                  <c:v>18.3</c:v>
                </c:pt>
                <c:pt idx="477">
                  <c:v>17.37</c:v>
                </c:pt>
                <c:pt idx="478">
                  <c:v>17.010000000000005</c:v>
                </c:pt>
                <c:pt idx="479">
                  <c:v>17.600000000000001</c:v>
                </c:pt>
                <c:pt idx="480">
                  <c:v>18.68</c:v>
                </c:pt>
                <c:pt idx="481">
                  <c:v>20.02</c:v>
                </c:pt>
                <c:pt idx="482">
                  <c:v>21.5</c:v>
                </c:pt>
                <c:pt idx="483">
                  <c:v>23.150000000000016</c:v>
                </c:pt>
                <c:pt idx="484">
                  <c:v>24.88</c:v>
                </c:pt>
                <c:pt idx="485">
                  <c:v>26.8</c:v>
                </c:pt>
                <c:pt idx="486">
                  <c:v>28.17</c:v>
                </c:pt>
                <c:pt idx="487">
                  <c:v>29.67</c:v>
                </c:pt>
                <c:pt idx="488">
                  <c:v>30.89</c:v>
                </c:pt>
                <c:pt idx="489">
                  <c:v>32.03</c:v>
                </c:pt>
                <c:pt idx="490">
                  <c:v>33.090000000000003</c:v>
                </c:pt>
                <c:pt idx="491">
                  <c:v>33.379999999999995</c:v>
                </c:pt>
                <c:pt idx="492">
                  <c:v>33.590000000000003</c:v>
                </c:pt>
                <c:pt idx="493">
                  <c:v>33.64</c:v>
                </c:pt>
                <c:pt idx="494">
                  <c:v>33.25</c:v>
                </c:pt>
                <c:pt idx="495">
                  <c:v>32.86</c:v>
                </c:pt>
                <c:pt idx="496">
                  <c:v>32.58</c:v>
                </c:pt>
                <c:pt idx="497">
                  <c:v>32.06</c:v>
                </c:pt>
                <c:pt idx="498">
                  <c:v>31.58</c:v>
                </c:pt>
                <c:pt idx="499">
                  <c:v>31.1</c:v>
                </c:pt>
                <c:pt idx="500">
                  <c:v>30.49</c:v>
                </c:pt>
                <c:pt idx="501">
                  <c:v>30.03</c:v>
                </c:pt>
                <c:pt idx="502">
                  <c:v>29.610000000000017</c:v>
                </c:pt>
                <c:pt idx="503">
                  <c:v>29.459999999999987</c:v>
                </c:pt>
                <c:pt idx="504">
                  <c:v>29.330000000000005</c:v>
                </c:pt>
                <c:pt idx="505">
                  <c:v>28.419999999999987</c:v>
                </c:pt>
                <c:pt idx="506">
                  <c:v>28.18</c:v>
                </c:pt>
                <c:pt idx="507">
                  <c:v>27.27</c:v>
                </c:pt>
                <c:pt idx="508">
                  <c:v>25.71</c:v>
                </c:pt>
                <c:pt idx="509">
                  <c:v>23.62</c:v>
                </c:pt>
                <c:pt idx="510">
                  <c:v>19.89</c:v>
                </c:pt>
                <c:pt idx="511">
                  <c:v>16.399999999999999</c:v>
                </c:pt>
                <c:pt idx="512">
                  <c:v>14.81</c:v>
                </c:pt>
                <c:pt idx="513">
                  <c:v>13.729999999999999</c:v>
                </c:pt>
                <c:pt idx="514">
                  <c:v>13.2</c:v>
                </c:pt>
                <c:pt idx="515">
                  <c:v>12.99</c:v>
                </c:pt>
                <c:pt idx="516">
                  <c:v>13.26</c:v>
                </c:pt>
                <c:pt idx="517">
                  <c:v>13.51</c:v>
                </c:pt>
                <c:pt idx="518">
                  <c:v>13.92</c:v>
                </c:pt>
                <c:pt idx="519">
                  <c:v>14.57</c:v>
                </c:pt>
                <c:pt idx="520">
                  <c:v>14.729999999999999</c:v>
                </c:pt>
                <c:pt idx="521">
                  <c:v>15.350000000000009</c:v>
                </c:pt>
                <c:pt idx="522">
                  <c:v>15.75</c:v>
                </c:pt>
                <c:pt idx="523">
                  <c:v>16.14</c:v>
                </c:pt>
                <c:pt idx="524">
                  <c:v>16.52</c:v>
                </c:pt>
                <c:pt idx="525">
                  <c:v>16.989999999999974</c:v>
                </c:pt>
                <c:pt idx="526">
                  <c:v>17.38</c:v>
                </c:pt>
                <c:pt idx="527">
                  <c:v>17.649999999999999</c:v>
                </c:pt>
                <c:pt idx="528">
                  <c:v>17.979999999999986</c:v>
                </c:pt>
                <c:pt idx="529">
                  <c:v>18.23</c:v>
                </c:pt>
                <c:pt idx="530">
                  <c:v>18.899999999999999</c:v>
                </c:pt>
                <c:pt idx="531">
                  <c:v>19.64</c:v>
                </c:pt>
                <c:pt idx="532">
                  <c:v>19.22</c:v>
                </c:pt>
                <c:pt idx="533">
                  <c:v>19.25</c:v>
                </c:pt>
                <c:pt idx="534">
                  <c:v>19.43</c:v>
                </c:pt>
                <c:pt idx="535">
                  <c:v>19.5</c:v>
                </c:pt>
                <c:pt idx="536">
                  <c:v>19.93</c:v>
                </c:pt>
                <c:pt idx="537">
                  <c:v>20.16</c:v>
                </c:pt>
                <c:pt idx="538">
                  <c:v>19.899999999999999</c:v>
                </c:pt>
                <c:pt idx="539">
                  <c:v>18.459999999999987</c:v>
                </c:pt>
                <c:pt idx="540">
                  <c:v>18.59</c:v>
                </c:pt>
                <c:pt idx="541">
                  <c:v>17.05</c:v>
                </c:pt>
                <c:pt idx="542">
                  <c:v>17.630000000000017</c:v>
                </c:pt>
                <c:pt idx="543">
                  <c:v>16.989999999999974</c:v>
                </c:pt>
                <c:pt idx="544">
                  <c:v>16.07</c:v>
                </c:pt>
                <c:pt idx="545">
                  <c:v>16.559999999999999</c:v>
                </c:pt>
                <c:pt idx="546">
                  <c:v>16.260000000000002</c:v>
                </c:pt>
                <c:pt idx="547">
                  <c:v>15.67</c:v>
                </c:pt>
                <c:pt idx="548">
                  <c:v>15.739999999999998</c:v>
                </c:pt>
                <c:pt idx="549">
                  <c:v>15.12</c:v>
                </c:pt>
                <c:pt idx="550">
                  <c:v>15.360000000000008</c:v>
                </c:pt>
                <c:pt idx="551">
                  <c:v>15.07</c:v>
                </c:pt>
                <c:pt idx="552">
                  <c:v>13.99</c:v>
                </c:pt>
                <c:pt idx="553">
                  <c:v>14.1</c:v>
                </c:pt>
                <c:pt idx="554">
                  <c:v>13.98</c:v>
                </c:pt>
                <c:pt idx="555">
                  <c:v>13.26</c:v>
                </c:pt>
                <c:pt idx="556">
                  <c:v>13.05</c:v>
                </c:pt>
                <c:pt idx="557">
                  <c:v>14.29</c:v>
                </c:pt>
                <c:pt idx="558">
                  <c:v>13.9</c:v>
                </c:pt>
                <c:pt idx="559">
                  <c:v>12.62</c:v>
                </c:pt>
                <c:pt idx="560">
                  <c:v>13.77</c:v>
                </c:pt>
                <c:pt idx="561">
                  <c:v>13.729999999999999</c:v>
                </c:pt>
                <c:pt idx="562">
                  <c:v>14.239999999999998</c:v>
                </c:pt>
                <c:pt idx="563">
                  <c:v>13.02</c:v>
                </c:pt>
                <c:pt idx="564">
                  <c:v>14.28</c:v>
                </c:pt>
                <c:pt idx="565">
                  <c:v>17.43</c:v>
                </c:pt>
                <c:pt idx="566">
                  <c:v>16.350000000000001</c:v>
                </c:pt>
                <c:pt idx="567">
                  <c:v>17.38</c:v>
                </c:pt>
              </c:numCache>
            </c:numRef>
          </c:yVal>
          <c:smooth val="1"/>
        </c:ser>
        <c:ser>
          <c:idx val="2"/>
          <c:order val="2"/>
          <c:tx>
            <c:v>1942S</c:v>
          </c:tx>
          <c:marker>
            <c:symbol val="none"/>
          </c:marker>
          <c:xVal>
            <c:numRef>
              <c:f>Data!$A$5:$A$572</c:f>
              <c:numCache>
                <c:formatCode>General</c:formatCode>
                <c:ptCount val="568"/>
                <c:pt idx="0">
                  <c:v>285.5</c:v>
                </c:pt>
                <c:pt idx="1">
                  <c:v>287.97999999999973</c:v>
                </c:pt>
                <c:pt idx="2">
                  <c:v>290.42999999999967</c:v>
                </c:pt>
                <c:pt idx="3">
                  <c:v>292.86</c:v>
                </c:pt>
                <c:pt idx="4">
                  <c:v>295.25</c:v>
                </c:pt>
                <c:pt idx="5">
                  <c:v>297.63</c:v>
                </c:pt>
                <c:pt idx="6">
                  <c:v>299.97000000000003</c:v>
                </c:pt>
                <c:pt idx="7">
                  <c:v>302.3</c:v>
                </c:pt>
                <c:pt idx="8">
                  <c:v>304.58999999999969</c:v>
                </c:pt>
                <c:pt idx="9">
                  <c:v>306.87</c:v>
                </c:pt>
                <c:pt idx="10">
                  <c:v>309.12</c:v>
                </c:pt>
                <c:pt idx="11">
                  <c:v>311.33999999999969</c:v>
                </c:pt>
                <c:pt idx="12">
                  <c:v>313.55</c:v>
                </c:pt>
                <c:pt idx="13">
                  <c:v>315.72999999999973</c:v>
                </c:pt>
                <c:pt idx="14">
                  <c:v>317.89</c:v>
                </c:pt>
                <c:pt idx="15">
                  <c:v>320.02999999999969</c:v>
                </c:pt>
                <c:pt idx="16">
                  <c:v>322.14999999999998</c:v>
                </c:pt>
                <c:pt idx="17">
                  <c:v>324.25</c:v>
                </c:pt>
                <c:pt idx="18">
                  <c:v>326.33</c:v>
                </c:pt>
                <c:pt idx="19">
                  <c:v>328.39</c:v>
                </c:pt>
                <c:pt idx="20">
                  <c:v>330.42999999999967</c:v>
                </c:pt>
                <c:pt idx="21">
                  <c:v>332.46</c:v>
                </c:pt>
                <c:pt idx="22">
                  <c:v>334.46</c:v>
                </c:pt>
                <c:pt idx="23">
                  <c:v>336.45</c:v>
                </c:pt>
                <c:pt idx="24">
                  <c:v>338.41999999999973</c:v>
                </c:pt>
                <c:pt idx="25">
                  <c:v>340.38</c:v>
                </c:pt>
                <c:pt idx="26">
                  <c:v>342.31</c:v>
                </c:pt>
                <c:pt idx="27">
                  <c:v>344.24</c:v>
                </c:pt>
                <c:pt idx="28">
                  <c:v>346.14000000000027</c:v>
                </c:pt>
                <c:pt idx="29">
                  <c:v>348.04</c:v>
                </c:pt>
                <c:pt idx="30">
                  <c:v>349.90999999999974</c:v>
                </c:pt>
                <c:pt idx="31">
                  <c:v>351.78</c:v>
                </c:pt>
                <c:pt idx="32">
                  <c:v>353.63</c:v>
                </c:pt>
                <c:pt idx="33">
                  <c:v>355.46</c:v>
                </c:pt>
                <c:pt idx="34">
                  <c:v>357.28999999999974</c:v>
                </c:pt>
                <c:pt idx="35">
                  <c:v>359.1</c:v>
                </c:pt>
                <c:pt idx="36">
                  <c:v>360.89</c:v>
                </c:pt>
                <c:pt idx="37">
                  <c:v>362.68</c:v>
                </c:pt>
                <c:pt idx="38">
                  <c:v>364.45</c:v>
                </c:pt>
                <c:pt idx="39">
                  <c:v>366.21</c:v>
                </c:pt>
                <c:pt idx="40">
                  <c:v>367.96999999999974</c:v>
                </c:pt>
                <c:pt idx="41">
                  <c:v>369.71</c:v>
                </c:pt>
                <c:pt idx="42">
                  <c:v>371.44</c:v>
                </c:pt>
                <c:pt idx="43">
                  <c:v>373.15000000000026</c:v>
                </c:pt>
                <c:pt idx="44">
                  <c:v>374.86</c:v>
                </c:pt>
                <c:pt idx="45">
                  <c:v>376.56</c:v>
                </c:pt>
                <c:pt idx="46">
                  <c:v>378.25</c:v>
                </c:pt>
                <c:pt idx="47">
                  <c:v>379.94</c:v>
                </c:pt>
                <c:pt idx="48">
                  <c:v>381.61</c:v>
                </c:pt>
                <c:pt idx="49">
                  <c:v>383.27</c:v>
                </c:pt>
                <c:pt idx="50">
                  <c:v>384.92999999999967</c:v>
                </c:pt>
                <c:pt idx="51">
                  <c:v>386.57</c:v>
                </c:pt>
                <c:pt idx="52">
                  <c:v>388.21</c:v>
                </c:pt>
                <c:pt idx="53">
                  <c:v>389.85</c:v>
                </c:pt>
                <c:pt idx="54">
                  <c:v>391.46999999999974</c:v>
                </c:pt>
                <c:pt idx="55">
                  <c:v>393.09</c:v>
                </c:pt>
                <c:pt idx="56">
                  <c:v>394.7</c:v>
                </c:pt>
                <c:pt idx="57">
                  <c:v>396.31</c:v>
                </c:pt>
                <c:pt idx="58">
                  <c:v>397.90999999999974</c:v>
                </c:pt>
                <c:pt idx="59">
                  <c:v>399.5</c:v>
                </c:pt>
                <c:pt idx="60">
                  <c:v>401.08</c:v>
                </c:pt>
                <c:pt idx="61">
                  <c:v>402.67</c:v>
                </c:pt>
                <c:pt idx="62">
                  <c:v>404.24</c:v>
                </c:pt>
                <c:pt idx="63">
                  <c:v>405.81</c:v>
                </c:pt>
                <c:pt idx="64">
                  <c:v>407.38</c:v>
                </c:pt>
                <c:pt idx="65">
                  <c:v>408.94</c:v>
                </c:pt>
                <c:pt idx="66">
                  <c:v>410.48999999999967</c:v>
                </c:pt>
                <c:pt idx="67">
                  <c:v>412.04</c:v>
                </c:pt>
                <c:pt idx="68">
                  <c:v>413.59</c:v>
                </c:pt>
                <c:pt idx="69">
                  <c:v>415.13</c:v>
                </c:pt>
                <c:pt idx="70">
                  <c:v>416.67</c:v>
                </c:pt>
                <c:pt idx="71">
                  <c:v>418.21</c:v>
                </c:pt>
                <c:pt idx="72">
                  <c:v>419.74</c:v>
                </c:pt>
                <c:pt idx="73">
                  <c:v>421.27</c:v>
                </c:pt>
                <c:pt idx="74">
                  <c:v>422.78999999999974</c:v>
                </c:pt>
                <c:pt idx="75">
                  <c:v>424.32</c:v>
                </c:pt>
                <c:pt idx="76">
                  <c:v>425.83</c:v>
                </c:pt>
                <c:pt idx="77">
                  <c:v>427.35</c:v>
                </c:pt>
                <c:pt idx="78">
                  <c:v>428.86</c:v>
                </c:pt>
                <c:pt idx="79">
                  <c:v>430.37</c:v>
                </c:pt>
                <c:pt idx="80">
                  <c:v>431.88</c:v>
                </c:pt>
                <c:pt idx="81">
                  <c:v>433.39</c:v>
                </c:pt>
                <c:pt idx="82">
                  <c:v>434.89</c:v>
                </c:pt>
                <c:pt idx="83">
                  <c:v>436.4</c:v>
                </c:pt>
                <c:pt idx="84">
                  <c:v>437.9</c:v>
                </c:pt>
                <c:pt idx="85">
                  <c:v>439.39</c:v>
                </c:pt>
                <c:pt idx="86">
                  <c:v>440.89</c:v>
                </c:pt>
                <c:pt idx="87">
                  <c:v>442.39</c:v>
                </c:pt>
                <c:pt idx="88">
                  <c:v>443.88</c:v>
                </c:pt>
                <c:pt idx="89">
                  <c:v>445.37</c:v>
                </c:pt>
                <c:pt idx="90">
                  <c:v>446.87</c:v>
                </c:pt>
                <c:pt idx="91">
                  <c:v>448.36</c:v>
                </c:pt>
                <c:pt idx="92">
                  <c:v>449.85</c:v>
                </c:pt>
                <c:pt idx="93">
                  <c:v>451.33</c:v>
                </c:pt>
                <c:pt idx="94">
                  <c:v>452.82</c:v>
                </c:pt>
                <c:pt idx="95">
                  <c:v>454.31</c:v>
                </c:pt>
                <c:pt idx="96">
                  <c:v>455.8</c:v>
                </c:pt>
                <c:pt idx="97">
                  <c:v>457.28</c:v>
                </c:pt>
                <c:pt idx="98">
                  <c:v>458.77</c:v>
                </c:pt>
                <c:pt idx="99">
                  <c:v>460.25</c:v>
                </c:pt>
                <c:pt idx="100">
                  <c:v>461.74</c:v>
                </c:pt>
                <c:pt idx="101">
                  <c:v>463.21999999999974</c:v>
                </c:pt>
                <c:pt idx="102">
                  <c:v>464.71</c:v>
                </c:pt>
                <c:pt idx="103">
                  <c:v>466.19</c:v>
                </c:pt>
                <c:pt idx="104">
                  <c:v>467.67</c:v>
                </c:pt>
                <c:pt idx="105">
                  <c:v>469.16</c:v>
                </c:pt>
                <c:pt idx="106">
                  <c:v>470.64000000000027</c:v>
                </c:pt>
                <c:pt idx="107">
                  <c:v>472.13</c:v>
                </c:pt>
                <c:pt idx="108">
                  <c:v>473.61</c:v>
                </c:pt>
                <c:pt idx="109">
                  <c:v>475.1</c:v>
                </c:pt>
                <c:pt idx="110">
                  <c:v>476.58</c:v>
                </c:pt>
                <c:pt idx="111">
                  <c:v>478.07</c:v>
                </c:pt>
                <c:pt idx="112">
                  <c:v>479.56</c:v>
                </c:pt>
                <c:pt idx="113">
                  <c:v>481.04</c:v>
                </c:pt>
                <c:pt idx="114">
                  <c:v>482.53</c:v>
                </c:pt>
                <c:pt idx="115">
                  <c:v>484.02</c:v>
                </c:pt>
                <c:pt idx="116">
                  <c:v>485.51</c:v>
                </c:pt>
                <c:pt idx="117">
                  <c:v>487</c:v>
                </c:pt>
                <c:pt idx="118">
                  <c:v>488.48999999999967</c:v>
                </c:pt>
                <c:pt idx="119">
                  <c:v>489.97999999999973</c:v>
                </c:pt>
                <c:pt idx="120">
                  <c:v>491.46999999999974</c:v>
                </c:pt>
                <c:pt idx="121">
                  <c:v>492.96</c:v>
                </c:pt>
                <c:pt idx="122">
                  <c:v>494.45</c:v>
                </c:pt>
                <c:pt idx="123">
                  <c:v>495.95</c:v>
                </c:pt>
                <c:pt idx="124">
                  <c:v>497.44</c:v>
                </c:pt>
                <c:pt idx="125">
                  <c:v>498.94</c:v>
                </c:pt>
                <c:pt idx="126">
                  <c:v>500.42999999999967</c:v>
                </c:pt>
                <c:pt idx="127">
                  <c:v>501.92999999999967</c:v>
                </c:pt>
                <c:pt idx="128">
                  <c:v>503.42999999999967</c:v>
                </c:pt>
                <c:pt idx="129">
                  <c:v>504.92999999999967</c:v>
                </c:pt>
                <c:pt idx="130">
                  <c:v>506.42999999999967</c:v>
                </c:pt>
                <c:pt idx="131">
                  <c:v>507.92999999999967</c:v>
                </c:pt>
                <c:pt idx="132">
                  <c:v>509.42999999999967</c:v>
                </c:pt>
                <c:pt idx="133">
                  <c:v>510.94</c:v>
                </c:pt>
                <c:pt idx="134">
                  <c:v>512.43999999999949</c:v>
                </c:pt>
                <c:pt idx="135">
                  <c:v>513.94999999999948</c:v>
                </c:pt>
                <c:pt idx="136">
                  <c:v>515.44999999999948</c:v>
                </c:pt>
                <c:pt idx="137">
                  <c:v>516.95999999999947</c:v>
                </c:pt>
                <c:pt idx="138">
                  <c:v>518.47</c:v>
                </c:pt>
                <c:pt idx="139">
                  <c:v>519.98</c:v>
                </c:pt>
                <c:pt idx="140">
                  <c:v>521.49</c:v>
                </c:pt>
                <c:pt idx="141">
                  <c:v>523</c:v>
                </c:pt>
                <c:pt idx="142">
                  <c:v>524.51</c:v>
                </c:pt>
                <c:pt idx="143">
                  <c:v>526.03</c:v>
                </c:pt>
                <c:pt idx="144">
                  <c:v>527.54</c:v>
                </c:pt>
                <c:pt idx="145">
                  <c:v>529.05999999999949</c:v>
                </c:pt>
                <c:pt idx="146">
                  <c:v>530.58000000000004</c:v>
                </c:pt>
                <c:pt idx="147">
                  <c:v>532.1</c:v>
                </c:pt>
                <c:pt idx="148">
                  <c:v>533.62</c:v>
                </c:pt>
                <c:pt idx="149">
                  <c:v>535.14</c:v>
                </c:pt>
                <c:pt idx="150">
                  <c:v>536.66</c:v>
                </c:pt>
                <c:pt idx="151">
                  <c:v>538.17999999999995</c:v>
                </c:pt>
                <c:pt idx="152">
                  <c:v>539.70000000000005</c:v>
                </c:pt>
                <c:pt idx="153">
                  <c:v>541.23</c:v>
                </c:pt>
                <c:pt idx="154">
                  <c:v>542.75</c:v>
                </c:pt>
                <c:pt idx="155">
                  <c:v>544.28000000000054</c:v>
                </c:pt>
                <c:pt idx="156">
                  <c:v>545.80999999999949</c:v>
                </c:pt>
                <c:pt idx="157">
                  <c:v>547.33999999999946</c:v>
                </c:pt>
                <c:pt idx="158">
                  <c:v>548.87</c:v>
                </c:pt>
                <c:pt idx="159">
                  <c:v>550.4</c:v>
                </c:pt>
                <c:pt idx="160">
                  <c:v>551.92999999999938</c:v>
                </c:pt>
                <c:pt idx="161">
                  <c:v>553.45999999999947</c:v>
                </c:pt>
                <c:pt idx="162">
                  <c:v>555</c:v>
                </c:pt>
                <c:pt idx="163">
                  <c:v>556.53</c:v>
                </c:pt>
                <c:pt idx="164">
                  <c:v>558.07000000000005</c:v>
                </c:pt>
                <c:pt idx="165">
                  <c:v>559.6</c:v>
                </c:pt>
                <c:pt idx="166">
                  <c:v>561.14</c:v>
                </c:pt>
                <c:pt idx="167">
                  <c:v>562.67999999999995</c:v>
                </c:pt>
                <c:pt idx="168">
                  <c:v>564.22</c:v>
                </c:pt>
                <c:pt idx="169">
                  <c:v>565.76</c:v>
                </c:pt>
                <c:pt idx="170">
                  <c:v>567.29999999999995</c:v>
                </c:pt>
                <c:pt idx="171">
                  <c:v>568.83999999999946</c:v>
                </c:pt>
                <c:pt idx="172">
                  <c:v>570.38</c:v>
                </c:pt>
                <c:pt idx="173">
                  <c:v>571.91999999999996</c:v>
                </c:pt>
                <c:pt idx="174">
                  <c:v>573.47</c:v>
                </c:pt>
                <c:pt idx="175">
                  <c:v>575.01</c:v>
                </c:pt>
                <c:pt idx="176">
                  <c:v>576.55999999999949</c:v>
                </c:pt>
                <c:pt idx="177">
                  <c:v>578.1</c:v>
                </c:pt>
                <c:pt idx="178">
                  <c:v>579.65</c:v>
                </c:pt>
                <c:pt idx="179">
                  <c:v>581.19000000000005</c:v>
                </c:pt>
                <c:pt idx="180">
                  <c:v>582.74</c:v>
                </c:pt>
                <c:pt idx="181">
                  <c:v>584.29000000000053</c:v>
                </c:pt>
                <c:pt idx="182">
                  <c:v>585.83999999999946</c:v>
                </c:pt>
                <c:pt idx="183">
                  <c:v>587.39</c:v>
                </c:pt>
                <c:pt idx="184">
                  <c:v>588.93999999999949</c:v>
                </c:pt>
                <c:pt idx="185">
                  <c:v>590.49</c:v>
                </c:pt>
                <c:pt idx="186">
                  <c:v>592.04</c:v>
                </c:pt>
                <c:pt idx="187">
                  <c:v>593.59</c:v>
                </c:pt>
                <c:pt idx="188">
                  <c:v>595.14</c:v>
                </c:pt>
                <c:pt idx="189">
                  <c:v>596.69000000000005</c:v>
                </c:pt>
                <c:pt idx="190">
                  <c:v>598.24</c:v>
                </c:pt>
                <c:pt idx="191">
                  <c:v>599.79999999999995</c:v>
                </c:pt>
                <c:pt idx="192">
                  <c:v>601.34999999999945</c:v>
                </c:pt>
                <c:pt idx="193">
                  <c:v>602.9</c:v>
                </c:pt>
                <c:pt idx="194">
                  <c:v>604.45999999999947</c:v>
                </c:pt>
                <c:pt idx="195">
                  <c:v>606.01</c:v>
                </c:pt>
                <c:pt idx="196">
                  <c:v>607.55999999999949</c:v>
                </c:pt>
                <c:pt idx="197">
                  <c:v>609.12</c:v>
                </c:pt>
                <c:pt idx="198">
                  <c:v>610.66999999999996</c:v>
                </c:pt>
                <c:pt idx="199">
                  <c:v>612.23</c:v>
                </c:pt>
                <c:pt idx="200">
                  <c:v>613.78000000000054</c:v>
                </c:pt>
                <c:pt idx="201">
                  <c:v>615.33999999999946</c:v>
                </c:pt>
                <c:pt idx="202">
                  <c:v>616.89</c:v>
                </c:pt>
                <c:pt idx="203">
                  <c:v>618.44999999999948</c:v>
                </c:pt>
                <c:pt idx="204">
                  <c:v>620</c:v>
                </c:pt>
                <c:pt idx="205">
                  <c:v>621.55999999999949</c:v>
                </c:pt>
                <c:pt idx="206">
                  <c:v>623.12</c:v>
                </c:pt>
                <c:pt idx="207">
                  <c:v>624.66999999999996</c:v>
                </c:pt>
                <c:pt idx="208">
                  <c:v>626.23</c:v>
                </c:pt>
                <c:pt idx="209">
                  <c:v>627.78000000000054</c:v>
                </c:pt>
                <c:pt idx="210">
                  <c:v>629.33999999999946</c:v>
                </c:pt>
                <c:pt idx="211">
                  <c:v>630.9</c:v>
                </c:pt>
                <c:pt idx="212">
                  <c:v>632.44999999999948</c:v>
                </c:pt>
                <c:pt idx="213">
                  <c:v>634.01</c:v>
                </c:pt>
                <c:pt idx="214">
                  <c:v>635.55999999999949</c:v>
                </c:pt>
                <c:pt idx="215">
                  <c:v>637.12</c:v>
                </c:pt>
                <c:pt idx="216">
                  <c:v>638.67999999999995</c:v>
                </c:pt>
                <c:pt idx="217">
                  <c:v>640.23</c:v>
                </c:pt>
                <c:pt idx="218">
                  <c:v>641.79000000000053</c:v>
                </c:pt>
                <c:pt idx="219">
                  <c:v>643.33999999999946</c:v>
                </c:pt>
                <c:pt idx="220">
                  <c:v>644.9</c:v>
                </c:pt>
                <c:pt idx="221">
                  <c:v>646.44999999999948</c:v>
                </c:pt>
                <c:pt idx="222">
                  <c:v>648.01</c:v>
                </c:pt>
                <c:pt idx="223">
                  <c:v>649.55999999999949</c:v>
                </c:pt>
                <c:pt idx="224">
                  <c:v>651.12</c:v>
                </c:pt>
                <c:pt idx="225">
                  <c:v>652.66999999999996</c:v>
                </c:pt>
                <c:pt idx="226">
                  <c:v>654.23</c:v>
                </c:pt>
                <c:pt idx="227">
                  <c:v>655.78000000000054</c:v>
                </c:pt>
                <c:pt idx="228">
                  <c:v>657.32999999999947</c:v>
                </c:pt>
                <c:pt idx="229">
                  <c:v>658.89</c:v>
                </c:pt>
                <c:pt idx="230">
                  <c:v>660.43999999999949</c:v>
                </c:pt>
                <c:pt idx="231">
                  <c:v>662</c:v>
                </c:pt>
                <c:pt idx="232">
                  <c:v>663.55</c:v>
                </c:pt>
                <c:pt idx="233">
                  <c:v>665.1</c:v>
                </c:pt>
                <c:pt idx="234">
                  <c:v>666.65</c:v>
                </c:pt>
                <c:pt idx="235">
                  <c:v>668.21</c:v>
                </c:pt>
                <c:pt idx="236">
                  <c:v>669.76</c:v>
                </c:pt>
                <c:pt idx="237">
                  <c:v>671.31</c:v>
                </c:pt>
                <c:pt idx="238">
                  <c:v>672.85999999999945</c:v>
                </c:pt>
                <c:pt idx="239">
                  <c:v>674.41</c:v>
                </c:pt>
                <c:pt idx="240">
                  <c:v>675.95999999999947</c:v>
                </c:pt>
                <c:pt idx="241">
                  <c:v>677.51</c:v>
                </c:pt>
                <c:pt idx="242">
                  <c:v>679.06</c:v>
                </c:pt>
                <c:pt idx="243">
                  <c:v>680.61</c:v>
                </c:pt>
                <c:pt idx="244">
                  <c:v>682.16</c:v>
                </c:pt>
                <c:pt idx="245">
                  <c:v>683.71</c:v>
                </c:pt>
                <c:pt idx="246">
                  <c:v>685.26</c:v>
                </c:pt>
                <c:pt idx="247">
                  <c:v>686.81</c:v>
                </c:pt>
                <c:pt idx="248">
                  <c:v>688.35999999999945</c:v>
                </c:pt>
                <c:pt idx="249">
                  <c:v>689.91</c:v>
                </c:pt>
                <c:pt idx="250">
                  <c:v>691.44999999999948</c:v>
                </c:pt>
                <c:pt idx="251">
                  <c:v>693</c:v>
                </c:pt>
                <c:pt idx="252">
                  <c:v>694.55</c:v>
                </c:pt>
                <c:pt idx="253">
                  <c:v>696.1</c:v>
                </c:pt>
                <c:pt idx="254">
                  <c:v>697.64</c:v>
                </c:pt>
                <c:pt idx="255">
                  <c:v>699.19</c:v>
                </c:pt>
                <c:pt idx="256">
                  <c:v>700.74</c:v>
                </c:pt>
                <c:pt idx="257">
                  <c:v>702.28000000000054</c:v>
                </c:pt>
                <c:pt idx="258">
                  <c:v>703.82999999999947</c:v>
                </c:pt>
                <c:pt idx="259">
                  <c:v>705.37</c:v>
                </c:pt>
                <c:pt idx="260">
                  <c:v>706.92</c:v>
                </c:pt>
                <c:pt idx="261">
                  <c:v>708.45999999999947</c:v>
                </c:pt>
                <c:pt idx="262">
                  <c:v>710.01</c:v>
                </c:pt>
                <c:pt idx="263">
                  <c:v>711.55</c:v>
                </c:pt>
                <c:pt idx="264">
                  <c:v>713.1</c:v>
                </c:pt>
                <c:pt idx="265">
                  <c:v>714.64</c:v>
                </c:pt>
                <c:pt idx="266">
                  <c:v>716.18000000000052</c:v>
                </c:pt>
                <c:pt idx="267">
                  <c:v>717.73</c:v>
                </c:pt>
                <c:pt idx="268">
                  <c:v>719.27000000000055</c:v>
                </c:pt>
                <c:pt idx="269">
                  <c:v>720.81999999999948</c:v>
                </c:pt>
                <c:pt idx="270">
                  <c:v>722.35999999999945</c:v>
                </c:pt>
                <c:pt idx="271">
                  <c:v>723.9</c:v>
                </c:pt>
                <c:pt idx="272">
                  <c:v>725.43999999999949</c:v>
                </c:pt>
                <c:pt idx="273">
                  <c:v>726.99</c:v>
                </c:pt>
                <c:pt idx="274">
                  <c:v>728.53</c:v>
                </c:pt>
                <c:pt idx="275">
                  <c:v>730.07</c:v>
                </c:pt>
                <c:pt idx="276">
                  <c:v>731.62</c:v>
                </c:pt>
                <c:pt idx="277">
                  <c:v>733.16</c:v>
                </c:pt>
                <c:pt idx="278">
                  <c:v>734.7</c:v>
                </c:pt>
                <c:pt idx="279">
                  <c:v>736.24</c:v>
                </c:pt>
                <c:pt idx="280">
                  <c:v>737.79000000000053</c:v>
                </c:pt>
                <c:pt idx="281">
                  <c:v>739.32999999999947</c:v>
                </c:pt>
                <c:pt idx="282">
                  <c:v>740.87</c:v>
                </c:pt>
                <c:pt idx="283">
                  <c:v>742.41</c:v>
                </c:pt>
                <c:pt idx="284">
                  <c:v>743.95999999999947</c:v>
                </c:pt>
                <c:pt idx="285">
                  <c:v>745.5</c:v>
                </c:pt>
                <c:pt idx="286">
                  <c:v>747.04</c:v>
                </c:pt>
                <c:pt idx="287">
                  <c:v>748.58</c:v>
                </c:pt>
                <c:pt idx="288">
                  <c:v>750.13</c:v>
                </c:pt>
                <c:pt idx="289">
                  <c:v>751.67000000000053</c:v>
                </c:pt>
                <c:pt idx="290">
                  <c:v>753.21</c:v>
                </c:pt>
                <c:pt idx="291">
                  <c:v>754.76</c:v>
                </c:pt>
                <c:pt idx="292">
                  <c:v>756.3</c:v>
                </c:pt>
                <c:pt idx="293">
                  <c:v>757.84999999999945</c:v>
                </c:pt>
                <c:pt idx="294">
                  <c:v>759.39</c:v>
                </c:pt>
                <c:pt idx="295">
                  <c:v>760.93</c:v>
                </c:pt>
                <c:pt idx="296">
                  <c:v>762.48</c:v>
                </c:pt>
                <c:pt idx="297">
                  <c:v>764.02</c:v>
                </c:pt>
                <c:pt idx="298">
                  <c:v>765.57</c:v>
                </c:pt>
                <c:pt idx="299">
                  <c:v>767.12</c:v>
                </c:pt>
                <c:pt idx="300">
                  <c:v>768.66</c:v>
                </c:pt>
                <c:pt idx="301">
                  <c:v>770.21</c:v>
                </c:pt>
                <c:pt idx="302">
                  <c:v>771.76</c:v>
                </c:pt>
                <c:pt idx="303">
                  <c:v>773.3</c:v>
                </c:pt>
                <c:pt idx="304">
                  <c:v>774.84999999999945</c:v>
                </c:pt>
                <c:pt idx="305">
                  <c:v>776.4</c:v>
                </c:pt>
                <c:pt idx="306">
                  <c:v>777.94999999999948</c:v>
                </c:pt>
                <c:pt idx="307">
                  <c:v>779.5</c:v>
                </c:pt>
                <c:pt idx="308">
                  <c:v>781.05</c:v>
                </c:pt>
                <c:pt idx="309">
                  <c:v>782.6</c:v>
                </c:pt>
                <c:pt idx="310">
                  <c:v>784.15</c:v>
                </c:pt>
                <c:pt idx="311">
                  <c:v>785.7</c:v>
                </c:pt>
                <c:pt idx="312">
                  <c:v>787.25</c:v>
                </c:pt>
                <c:pt idx="313">
                  <c:v>788.81</c:v>
                </c:pt>
                <c:pt idx="314">
                  <c:v>790.35999999999945</c:v>
                </c:pt>
                <c:pt idx="315">
                  <c:v>791.91</c:v>
                </c:pt>
                <c:pt idx="316">
                  <c:v>793.47</c:v>
                </c:pt>
                <c:pt idx="317">
                  <c:v>795.02</c:v>
                </c:pt>
                <c:pt idx="318">
                  <c:v>796.58</c:v>
                </c:pt>
                <c:pt idx="319">
                  <c:v>798.14</c:v>
                </c:pt>
                <c:pt idx="320">
                  <c:v>799.7</c:v>
                </c:pt>
                <c:pt idx="321">
                  <c:v>801.26</c:v>
                </c:pt>
                <c:pt idx="322">
                  <c:v>802.81999999999948</c:v>
                </c:pt>
                <c:pt idx="323">
                  <c:v>804.38</c:v>
                </c:pt>
                <c:pt idx="324">
                  <c:v>805.93999999999949</c:v>
                </c:pt>
                <c:pt idx="325">
                  <c:v>807.5</c:v>
                </c:pt>
                <c:pt idx="326">
                  <c:v>809.06</c:v>
                </c:pt>
                <c:pt idx="327">
                  <c:v>810.63</c:v>
                </c:pt>
                <c:pt idx="328">
                  <c:v>812.19</c:v>
                </c:pt>
                <c:pt idx="329">
                  <c:v>813.76</c:v>
                </c:pt>
                <c:pt idx="330">
                  <c:v>815.32999999999947</c:v>
                </c:pt>
                <c:pt idx="331">
                  <c:v>816.89</c:v>
                </c:pt>
                <c:pt idx="332">
                  <c:v>818.45999999999947</c:v>
                </c:pt>
                <c:pt idx="333">
                  <c:v>820.03</c:v>
                </c:pt>
                <c:pt idx="334">
                  <c:v>821.61</c:v>
                </c:pt>
                <c:pt idx="335">
                  <c:v>823.18000000000052</c:v>
                </c:pt>
                <c:pt idx="336">
                  <c:v>824.75</c:v>
                </c:pt>
                <c:pt idx="337">
                  <c:v>826.32999999999947</c:v>
                </c:pt>
                <c:pt idx="338">
                  <c:v>827.9</c:v>
                </c:pt>
                <c:pt idx="339">
                  <c:v>829.48</c:v>
                </c:pt>
                <c:pt idx="340">
                  <c:v>831.06</c:v>
                </c:pt>
                <c:pt idx="341">
                  <c:v>832.63</c:v>
                </c:pt>
                <c:pt idx="342">
                  <c:v>834.21</c:v>
                </c:pt>
                <c:pt idx="343">
                  <c:v>835.8</c:v>
                </c:pt>
                <c:pt idx="344">
                  <c:v>837.38</c:v>
                </c:pt>
                <c:pt idx="345">
                  <c:v>838.95999999999947</c:v>
                </c:pt>
                <c:pt idx="346">
                  <c:v>840.55</c:v>
                </c:pt>
                <c:pt idx="347">
                  <c:v>842.13</c:v>
                </c:pt>
                <c:pt idx="348">
                  <c:v>843.72</c:v>
                </c:pt>
                <c:pt idx="349">
                  <c:v>845.31</c:v>
                </c:pt>
                <c:pt idx="350">
                  <c:v>846.9</c:v>
                </c:pt>
                <c:pt idx="351">
                  <c:v>848.49</c:v>
                </c:pt>
                <c:pt idx="352">
                  <c:v>850.08</c:v>
                </c:pt>
                <c:pt idx="353">
                  <c:v>851.67000000000053</c:v>
                </c:pt>
                <c:pt idx="354">
                  <c:v>853.26</c:v>
                </c:pt>
                <c:pt idx="355">
                  <c:v>854.85999999999945</c:v>
                </c:pt>
                <c:pt idx="356">
                  <c:v>856.45999999999947</c:v>
                </c:pt>
                <c:pt idx="357">
                  <c:v>858.05</c:v>
                </c:pt>
                <c:pt idx="358">
                  <c:v>859.65</c:v>
                </c:pt>
                <c:pt idx="359">
                  <c:v>861.25</c:v>
                </c:pt>
                <c:pt idx="360">
                  <c:v>862.84999999999945</c:v>
                </c:pt>
                <c:pt idx="361">
                  <c:v>864.44999999999948</c:v>
                </c:pt>
                <c:pt idx="362">
                  <c:v>866.06</c:v>
                </c:pt>
                <c:pt idx="363">
                  <c:v>867.66</c:v>
                </c:pt>
                <c:pt idx="364">
                  <c:v>869.27000000000055</c:v>
                </c:pt>
                <c:pt idx="365">
                  <c:v>870.87</c:v>
                </c:pt>
                <c:pt idx="366">
                  <c:v>872.48</c:v>
                </c:pt>
                <c:pt idx="367">
                  <c:v>874.09</c:v>
                </c:pt>
                <c:pt idx="368">
                  <c:v>875.7</c:v>
                </c:pt>
                <c:pt idx="369">
                  <c:v>877.31</c:v>
                </c:pt>
                <c:pt idx="370">
                  <c:v>878.92</c:v>
                </c:pt>
                <c:pt idx="371">
                  <c:v>880.53</c:v>
                </c:pt>
                <c:pt idx="372">
                  <c:v>882.15</c:v>
                </c:pt>
                <c:pt idx="373">
                  <c:v>883.76</c:v>
                </c:pt>
                <c:pt idx="374">
                  <c:v>885.38</c:v>
                </c:pt>
                <c:pt idx="375">
                  <c:v>886.99</c:v>
                </c:pt>
                <c:pt idx="376">
                  <c:v>888.61</c:v>
                </c:pt>
                <c:pt idx="377">
                  <c:v>890.23</c:v>
                </c:pt>
                <c:pt idx="378">
                  <c:v>891.83999999999946</c:v>
                </c:pt>
                <c:pt idx="379">
                  <c:v>893.45999999999947</c:v>
                </c:pt>
                <c:pt idx="380">
                  <c:v>895.08</c:v>
                </c:pt>
                <c:pt idx="381">
                  <c:v>896.7</c:v>
                </c:pt>
                <c:pt idx="382">
                  <c:v>898.31999999999948</c:v>
                </c:pt>
                <c:pt idx="383">
                  <c:v>899.93999999999949</c:v>
                </c:pt>
                <c:pt idx="384">
                  <c:v>901.56</c:v>
                </c:pt>
                <c:pt idx="385">
                  <c:v>903.19</c:v>
                </c:pt>
                <c:pt idx="386">
                  <c:v>904.81</c:v>
                </c:pt>
                <c:pt idx="387">
                  <c:v>906.43</c:v>
                </c:pt>
                <c:pt idx="388">
                  <c:v>908.05</c:v>
                </c:pt>
                <c:pt idx="389">
                  <c:v>909.68000000000052</c:v>
                </c:pt>
                <c:pt idx="390">
                  <c:v>911.3</c:v>
                </c:pt>
                <c:pt idx="391">
                  <c:v>912.92</c:v>
                </c:pt>
                <c:pt idx="392">
                  <c:v>914.54</c:v>
                </c:pt>
                <c:pt idx="393">
                  <c:v>916.17000000000053</c:v>
                </c:pt>
                <c:pt idx="394">
                  <c:v>917.79000000000053</c:v>
                </c:pt>
                <c:pt idx="395">
                  <c:v>919.41</c:v>
                </c:pt>
                <c:pt idx="396">
                  <c:v>921.03</c:v>
                </c:pt>
                <c:pt idx="397">
                  <c:v>922.65</c:v>
                </c:pt>
                <c:pt idx="398">
                  <c:v>924.27000000000055</c:v>
                </c:pt>
                <c:pt idx="399">
                  <c:v>925.89</c:v>
                </c:pt>
                <c:pt idx="400">
                  <c:v>927.51</c:v>
                </c:pt>
                <c:pt idx="401">
                  <c:v>929.13</c:v>
                </c:pt>
                <c:pt idx="402">
                  <c:v>930.75</c:v>
                </c:pt>
                <c:pt idx="403">
                  <c:v>932.37</c:v>
                </c:pt>
                <c:pt idx="404">
                  <c:v>933.98</c:v>
                </c:pt>
                <c:pt idx="405">
                  <c:v>935.6</c:v>
                </c:pt>
                <c:pt idx="406">
                  <c:v>937.21</c:v>
                </c:pt>
                <c:pt idx="407">
                  <c:v>938.81999999999948</c:v>
                </c:pt>
                <c:pt idx="408">
                  <c:v>940.43</c:v>
                </c:pt>
                <c:pt idx="409">
                  <c:v>942.04</c:v>
                </c:pt>
                <c:pt idx="410">
                  <c:v>943.64</c:v>
                </c:pt>
                <c:pt idx="411">
                  <c:v>945.25</c:v>
                </c:pt>
                <c:pt idx="412">
                  <c:v>946.84999999999945</c:v>
                </c:pt>
                <c:pt idx="413">
                  <c:v>948.44999999999948</c:v>
                </c:pt>
                <c:pt idx="414">
                  <c:v>950.05</c:v>
                </c:pt>
                <c:pt idx="415">
                  <c:v>951.65</c:v>
                </c:pt>
                <c:pt idx="416">
                  <c:v>953.24</c:v>
                </c:pt>
                <c:pt idx="417">
                  <c:v>954.82999999999947</c:v>
                </c:pt>
                <c:pt idx="418">
                  <c:v>956.42</c:v>
                </c:pt>
                <c:pt idx="419">
                  <c:v>958</c:v>
                </c:pt>
                <c:pt idx="420">
                  <c:v>959.58</c:v>
                </c:pt>
                <c:pt idx="421">
                  <c:v>961.16</c:v>
                </c:pt>
                <c:pt idx="422">
                  <c:v>962.73</c:v>
                </c:pt>
                <c:pt idx="423">
                  <c:v>964.3</c:v>
                </c:pt>
                <c:pt idx="424">
                  <c:v>965.87</c:v>
                </c:pt>
                <c:pt idx="425">
                  <c:v>967.43</c:v>
                </c:pt>
                <c:pt idx="426">
                  <c:v>968.99</c:v>
                </c:pt>
                <c:pt idx="427">
                  <c:v>970.54</c:v>
                </c:pt>
                <c:pt idx="428">
                  <c:v>972.09</c:v>
                </c:pt>
                <c:pt idx="429">
                  <c:v>973.64</c:v>
                </c:pt>
                <c:pt idx="430">
                  <c:v>975.18000000000052</c:v>
                </c:pt>
                <c:pt idx="431">
                  <c:v>976.71</c:v>
                </c:pt>
                <c:pt idx="432">
                  <c:v>978.24</c:v>
                </c:pt>
                <c:pt idx="433">
                  <c:v>979.76</c:v>
                </c:pt>
                <c:pt idx="434">
                  <c:v>981.28000000000054</c:v>
                </c:pt>
                <c:pt idx="435">
                  <c:v>982.79000000000053</c:v>
                </c:pt>
                <c:pt idx="436">
                  <c:v>984.3</c:v>
                </c:pt>
                <c:pt idx="437">
                  <c:v>985.8</c:v>
                </c:pt>
                <c:pt idx="438">
                  <c:v>987.29000000000053</c:v>
                </c:pt>
                <c:pt idx="439">
                  <c:v>988.77000000000055</c:v>
                </c:pt>
                <c:pt idx="440">
                  <c:v>990.25</c:v>
                </c:pt>
                <c:pt idx="441">
                  <c:v>991.72</c:v>
                </c:pt>
                <c:pt idx="442">
                  <c:v>993.18000000000052</c:v>
                </c:pt>
                <c:pt idx="443">
                  <c:v>994.64</c:v>
                </c:pt>
                <c:pt idx="444">
                  <c:v>996.08</c:v>
                </c:pt>
                <c:pt idx="445">
                  <c:v>997.52</c:v>
                </c:pt>
                <c:pt idx="446">
                  <c:v>998.94999999999948</c:v>
                </c:pt>
                <c:pt idx="447">
                  <c:v>1002.59</c:v>
                </c:pt>
                <c:pt idx="448">
                  <c:v>1017.7</c:v>
                </c:pt>
                <c:pt idx="449">
                  <c:v>1032.76</c:v>
                </c:pt>
                <c:pt idx="450">
                  <c:v>1047.79</c:v>
                </c:pt>
                <c:pt idx="451">
                  <c:v>1062.78</c:v>
                </c:pt>
                <c:pt idx="452">
                  <c:v>1077.73</c:v>
                </c:pt>
                <c:pt idx="453">
                  <c:v>1092.6399999999999</c:v>
                </c:pt>
                <c:pt idx="454">
                  <c:v>1107.52</c:v>
                </c:pt>
                <c:pt idx="455">
                  <c:v>1122.3599999999999</c:v>
                </c:pt>
                <c:pt idx="456">
                  <c:v>1137.1599999999999</c:v>
                </c:pt>
                <c:pt idx="457">
                  <c:v>1151.92</c:v>
                </c:pt>
                <c:pt idx="458">
                  <c:v>1166.6499999999999</c:v>
                </c:pt>
                <c:pt idx="459">
                  <c:v>1181.33</c:v>
                </c:pt>
                <c:pt idx="460">
                  <c:v>1195.99</c:v>
                </c:pt>
                <c:pt idx="461">
                  <c:v>1210.5999999999999</c:v>
                </c:pt>
                <c:pt idx="462">
                  <c:v>1225.1799999999998</c:v>
                </c:pt>
                <c:pt idx="463">
                  <c:v>1239.72</c:v>
                </c:pt>
                <c:pt idx="464">
                  <c:v>1254.23</c:v>
                </c:pt>
                <c:pt idx="465">
                  <c:v>1268.6899999999998</c:v>
                </c:pt>
                <c:pt idx="466">
                  <c:v>1283.1299999999999</c:v>
                </c:pt>
                <c:pt idx="467">
                  <c:v>1297.52</c:v>
                </c:pt>
                <c:pt idx="468">
                  <c:v>1311.8799999999999</c:v>
                </c:pt>
                <c:pt idx="469">
                  <c:v>1326.2</c:v>
                </c:pt>
                <c:pt idx="470">
                  <c:v>1340.49</c:v>
                </c:pt>
                <c:pt idx="471">
                  <c:v>1354.74</c:v>
                </c:pt>
                <c:pt idx="472">
                  <c:v>1368.96</c:v>
                </c:pt>
                <c:pt idx="473">
                  <c:v>1383.1399999999999</c:v>
                </c:pt>
                <c:pt idx="474">
                  <c:v>1397.28</c:v>
                </c:pt>
                <c:pt idx="475">
                  <c:v>1411.3899999999999</c:v>
                </c:pt>
                <c:pt idx="476">
                  <c:v>1425.46</c:v>
                </c:pt>
                <c:pt idx="477">
                  <c:v>1439.5</c:v>
                </c:pt>
                <c:pt idx="478">
                  <c:v>1453.5</c:v>
                </c:pt>
                <c:pt idx="479">
                  <c:v>1467.47</c:v>
                </c:pt>
                <c:pt idx="480">
                  <c:v>1481.4</c:v>
                </c:pt>
                <c:pt idx="481">
                  <c:v>1495.3</c:v>
                </c:pt>
                <c:pt idx="482">
                  <c:v>1509.1699999999998</c:v>
                </c:pt>
                <c:pt idx="483">
                  <c:v>1522.99</c:v>
                </c:pt>
                <c:pt idx="484">
                  <c:v>1536.79</c:v>
                </c:pt>
                <c:pt idx="485">
                  <c:v>1550.55</c:v>
                </c:pt>
                <c:pt idx="486">
                  <c:v>1564.27</c:v>
                </c:pt>
                <c:pt idx="487">
                  <c:v>1577.96</c:v>
                </c:pt>
                <c:pt idx="488">
                  <c:v>1591.62</c:v>
                </c:pt>
                <c:pt idx="489">
                  <c:v>1605.24</c:v>
                </c:pt>
                <c:pt idx="490">
                  <c:v>1618.83</c:v>
                </c:pt>
                <c:pt idx="491">
                  <c:v>1632.3899999999999</c:v>
                </c:pt>
                <c:pt idx="492">
                  <c:v>1645.91</c:v>
                </c:pt>
                <c:pt idx="493">
                  <c:v>1659.4</c:v>
                </c:pt>
                <c:pt idx="494">
                  <c:v>1672.85</c:v>
                </c:pt>
                <c:pt idx="495">
                  <c:v>1686.27</c:v>
                </c:pt>
                <c:pt idx="496">
                  <c:v>1699.6599999999999</c:v>
                </c:pt>
                <c:pt idx="497">
                  <c:v>1713.02</c:v>
                </c:pt>
                <c:pt idx="498">
                  <c:v>1726.34</c:v>
                </c:pt>
                <c:pt idx="499">
                  <c:v>1739.6299999999999</c:v>
                </c:pt>
                <c:pt idx="500">
                  <c:v>1752.8799999999999</c:v>
                </c:pt>
                <c:pt idx="501">
                  <c:v>1766.11</c:v>
                </c:pt>
                <c:pt idx="502">
                  <c:v>1779.3</c:v>
                </c:pt>
                <c:pt idx="503">
                  <c:v>1792.45</c:v>
                </c:pt>
                <c:pt idx="504">
                  <c:v>1805.58</c:v>
                </c:pt>
                <c:pt idx="505">
                  <c:v>1818.6699999999998</c:v>
                </c:pt>
                <c:pt idx="506">
                  <c:v>1831.73</c:v>
                </c:pt>
                <c:pt idx="507">
                  <c:v>1844.76</c:v>
                </c:pt>
                <c:pt idx="508">
                  <c:v>1857.76</c:v>
                </c:pt>
                <c:pt idx="509">
                  <c:v>1870.72</c:v>
                </c:pt>
                <c:pt idx="510">
                  <c:v>1883.6499999999999</c:v>
                </c:pt>
                <c:pt idx="511">
                  <c:v>1896.55</c:v>
                </c:pt>
                <c:pt idx="512">
                  <c:v>1909.42</c:v>
                </c:pt>
                <c:pt idx="513">
                  <c:v>1922.26</c:v>
                </c:pt>
                <c:pt idx="514">
                  <c:v>1935.07</c:v>
                </c:pt>
                <c:pt idx="515">
                  <c:v>1947.84</c:v>
                </c:pt>
                <c:pt idx="516">
                  <c:v>1960.59</c:v>
                </c:pt>
                <c:pt idx="517">
                  <c:v>1973.3</c:v>
                </c:pt>
                <c:pt idx="518">
                  <c:v>1985.98</c:v>
                </c:pt>
                <c:pt idx="519">
                  <c:v>1998.6299999999999</c:v>
                </c:pt>
                <c:pt idx="520">
                  <c:v>2011.25</c:v>
                </c:pt>
                <c:pt idx="521">
                  <c:v>2023.84</c:v>
                </c:pt>
                <c:pt idx="522">
                  <c:v>2036.4</c:v>
                </c:pt>
                <c:pt idx="523">
                  <c:v>2048.9299999999998</c:v>
                </c:pt>
                <c:pt idx="524">
                  <c:v>2061.4299999999998</c:v>
                </c:pt>
                <c:pt idx="525">
                  <c:v>2073.8900000000012</c:v>
                </c:pt>
                <c:pt idx="526">
                  <c:v>2086.3300000000022</c:v>
                </c:pt>
                <c:pt idx="527">
                  <c:v>2098.7399999999998</c:v>
                </c:pt>
                <c:pt idx="528">
                  <c:v>2111.12</c:v>
                </c:pt>
                <c:pt idx="529">
                  <c:v>2123.46</c:v>
                </c:pt>
                <c:pt idx="530">
                  <c:v>2135.7799999999997</c:v>
                </c:pt>
                <c:pt idx="531">
                  <c:v>2148.0700000000002</c:v>
                </c:pt>
                <c:pt idx="532">
                  <c:v>2160.3300000000022</c:v>
                </c:pt>
                <c:pt idx="533">
                  <c:v>2172.56</c:v>
                </c:pt>
                <c:pt idx="534">
                  <c:v>2184.7599999999998</c:v>
                </c:pt>
                <c:pt idx="535">
                  <c:v>2196.9299999999998</c:v>
                </c:pt>
                <c:pt idx="536">
                  <c:v>2209.0700000000002</c:v>
                </c:pt>
                <c:pt idx="537">
                  <c:v>2221.1799999999998</c:v>
                </c:pt>
                <c:pt idx="538">
                  <c:v>2233.2599999999998</c:v>
                </c:pt>
                <c:pt idx="539">
                  <c:v>2245.3200000000002</c:v>
                </c:pt>
                <c:pt idx="540">
                  <c:v>2257.34</c:v>
                </c:pt>
                <c:pt idx="541">
                  <c:v>2269.34</c:v>
                </c:pt>
                <c:pt idx="542">
                  <c:v>2281.3100000000022</c:v>
                </c:pt>
                <c:pt idx="543">
                  <c:v>2293.25</c:v>
                </c:pt>
                <c:pt idx="544">
                  <c:v>2305.16</c:v>
                </c:pt>
                <c:pt idx="545">
                  <c:v>2317.0500000000002</c:v>
                </c:pt>
                <c:pt idx="546">
                  <c:v>2328.9</c:v>
                </c:pt>
                <c:pt idx="547">
                  <c:v>2340.73</c:v>
                </c:pt>
                <c:pt idx="548">
                  <c:v>2352.5300000000002</c:v>
                </c:pt>
                <c:pt idx="549">
                  <c:v>2364.3000000000002</c:v>
                </c:pt>
                <c:pt idx="550">
                  <c:v>2376.0500000000002</c:v>
                </c:pt>
                <c:pt idx="551">
                  <c:v>2387.7599999999998</c:v>
                </c:pt>
                <c:pt idx="552">
                  <c:v>2399.4499999999998</c:v>
                </c:pt>
                <c:pt idx="553">
                  <c:v>2411.12</c:v>
                </c:pt>
                <c:pt idx="554">
                  <c:v>2422.75</c:v>
                </c:pt>
                <c:pt idx="555">
                  <c:v>2434.36</c:v>
                </c:pt>
                <c:pt idx="556">
                  <c:v>2445.94</c:v>
                </c:pt>
                <c:pt idx="557">
                  <c:v>2457.4899999999998</c:v>
                </c:pt>
                <c:pt idx="558">
                  <c:v>2469.02</c:v>
                </c:pt>
                <c:pt idx="559">
                  <c:v>2480.52</c:v>
                </c:pt>
                <c:pt idx="560">
                  <c:v>2491.9899999999998</c:v>
                </c:pt>
                <c:pt idx="561">
                  <c:v>2503.44</c:v>
                </c:pt>
                <c:pt idx="562">
                  <c:v>2514.86</c:v>
                </c:pt>
                <c:pt idx="563">
                  <c:v>2526.2599999999998</c:v>
                </c:pt>
                <c:pt idx="564">
                  <c:v>2537.62</c:v>
                </c:pt>
                <c:pt idx="565">
                  <c:v>2548.9699999999998</c:v>
                </c:pt>
                <c:pt idx="566">
                  <c:v>2560.2799999999997</c:v>
                </c:pt>
                <c:pt idx="567">
                  <c:v>2571.5700000000002</c:v>
                </c:pt>
              </c:numCache>
            </c:numRef>
          </c:xVal>
          <c:yVal>
            <c:numRef>
              <c:f>Data!$D$5:$D$572</c:f>
              <c:numCache>
                <c:formatCode>General</c:formatCode>
                <c:ptCount val="568"/>
                <c:pt idx="0">
                  <c:v>19.329999999999988</c:v>
                </c:pt>
                <c:pt idx="1">
                  <c:v>39.33</c:v>
                </c:pt>
                <c:pt idx="2">
                  <c:v>18.329999999999988</c:v>
                </c:pt>
                <c:pt idx="3">
                  <c:v>32.67</c:v>
                </c:pt>
                <c:pt idx="4">
                  <c:v>41</c:v>
                </c:pt>
                <c:pt idx="5">
                  <c:v>32.449999999999996</c:v>
                </c:pt>
                <c:pt idx="6">
                  <c:v>27.779999999999987</c:v>
                </c:pt>
                <c:pt idx="7">
                  <c:v>28.330000000000005</c:v>
                </c:pt>
                <c:pt idx="8">
                  <c:v>24.479999999999986</c:v>
                </c:pt>
                <c:pt idx="9">
                  <c:v>32.770000000000003</c:v>
                </c:pt>
                <c:pt idx="10">
                  <c:v>15.78</c:v>
                </c:pt>
                <c:pt idx="11">
                  <c:v>30.650000000000016</c:v>
                </c:pt>
                <c:pt idx="12">
                  <c:v>31.6</c:v>
                </c:pt>
                <c:pt idx="13">
                  <c:v>29.23</c:v>
                </c:pt>
                <c:pt idx="14">
                  <c:v>29.87</c:v>
                </c:pt>
                <c:pt idx="15">
                  <c:v>20.07</c:v>
                </c:pt>
                <c:pt idx="16">
                  <c:v>19.39</c:v>
                </c:pt>
                <c:pt idx="17">
                  <c:v>23.12</c:v>
                </c:pt>
                <c:pt idx="18">
                  <c:v>30.91</c:v>
                </c:pt>
                <c:pt idx="19">
                  <c:v>32.800000000000004</c:v>
                </c:pt>
                <c:pt idx="20">
                  <c:v>28.99</c:v>
                </c:pt>
                <c:pt idx="21">
                  <c:v>39.15</c:v>
                </c:pt>
                <c:pt idx="22">
                  <c:v>32.71</c:v>
                </c:pt>
                <c:pt idx="23">
                  <c:v>23.59</c:v>
                </c:pt>
                <c:pt idx="24">
                  <c:v>21.74</c:v>
                </c:pt>
                <c:pt idx="25">
                  <c:v>25.150000000000016</c:v>
                </c:pt>
                <c:pt idx="26">
                  <c:v>26.91</c:v>
                </c:pt>
                <c:pt idx="27">
                  <c:v>40.300000000000004</c:v>
                </c:pt>
                <c:pt idx="28">
                  <c:v>37.200000000000003</c:v>
                </c:pt>
                <c:pt idx="29">
                  <c:v>24.21</c:v>
                </c:pt>
                <c:pt idx="30">
                  <c:v>27.979999999999986</c:v>
                </c:pt>
                <c:pt idx="31">
                  <c:v>20.02</c:v>
                </c:pt>
                <c:pt idx="32">
                  <c:v>23.919999999999987</c:v>
                </c:pt>
                <c:pt idx="33">
                  <c:v>23</c:v>
                </c:pt>
                <c:pt idx="34">
                  <c:v>23.43</c:v>
                </c:pt>
                <c:pt idx="35">
                  <c:v>21.57</c:v>
                </c:pt>
                <c:pt idx="36">
                  <c:v>29.779999999999987</c:v>
                </c:pt>
                <c:pt idx="37">
                  <c:v>23.419999999999987</c:v>
                </c:pt>
                <c:pt idx="38">
                  <c:v>17.18</c:v>
                </c:pt>
                <c:pt idx="39">
                  <c:v>17.66</c:v>
                </c:pt>
                <c:pt idx="40">
                  <c:v>12.19</c:v>
                </c:pt>
                <c:pt idx="41">
                  <c:v>16.72</c:v>
                </c:pt>
                <c:pt idx="42">
                  <c:v>19.59</c:v>
                </c:pt>
                <c:pt idx="43">
                  <c:v>20.39</c:v>
                </c:pt>
                <c:pt idx="44">
                  <c:v>23</c:v>
                </c:pt>
                <c:pt idx="45">
                  <c:v>15.06</c:v>
                </c:pt>
                <c:pt idx="46">
                  <c:v>11.11</c:v>
                </c:pt>
                <c:pt idx="47">
                  <c:v>10.76</c:v>
                </c:pt>
                <c:pt idx="48">
                  <c:v>8.11</c:v>
                </c:pt>
                <c:pt idx="49">
                  <c:v>17.07</c:v>
                </c:pt>
                <c:pt idx="50">
                  <c:v>11.25</c:v>
                </c:pt>
                <c:pt idx="51">
                  <c:v>17.059999999999999</c:v>
                </c:pt>
                <c:pt idx="52">
                  <c:v>12.49</c:v>
                </c:pt>
                <c:pt idx="53">
                  <c:v>11.92</c:v>
                </c:pt>
                <c:pt idx="54">
                  <c:v>10.27</c:v>
                </c:pt>
                <c:pt idx="55">
                  <c:v>9.06</c:v>
                </c:pt>
                <c:pt idx="56">
                  <c:v>9.68</c:v>
                </c:pt>
                <c:pt idx="57">
                  <c:v>8.89</c:v>
                </c:pt>
                <c:pt idx="58">
                  <c:v>10.8</c:v>
                </c:pt>
                <c:pt idx="59">
                  <c:v>11.44</c:v>
                </c:pt>
                <c:pt idx="60">
                  <c:v>12.719999999999999</c:v>
                </c:pt>
                <c:pt idx="61">
                  <c:v>10.130000000000001</c:v>
                </c:pt>
                <c:pt idx="62">
                  <c:v>7.67</c:v>
                </c:pt>
                <c:pt idx="63">
                  <c:v>8.51</c:v>
                </c:pt>
                <c:pt idx="64">
                  <c:v>9.0300000000000011</c:v>
                </c:pt>
                <c:pt idx="65">
                  <c:v>7.04</c:v>
                </c:pt>
                <c:pt idx="66">
                  <c:v>7.8199999999999985</c:v>
                </c:pt>
                <c:pt idx="67">
                  <c:v>8.77</c:v>
                </c:pt>
                <c:pt idx="68">
                  <c:v>8.2000000000000011</c:v>
                </c:pt>
                <c:pt idx="69">
                  <c:v>8.9</c:v>
                </c:pt>
                <c:pt idx="70">
                  <c:v>7.5</c:v>
                </c:pt>
                <c:pt idx="71">
                  <c:v>6.55</c:v>
                </c:pt>
                <c:pt idx="72">
                  <c:v>7.54</c:v>
                </c:pt>
                <c:pt idx="73">
                  <c:v>8.17</c:v>
                </c:pt>
                <c:pt idx="74">
                  <c:v>8.07</c:v>
                </c:pt>
                <c:pt idx="75">
                  <c:v>10.120000000000001</c:v>
                </c:pt>
                <c:pt idx="76">
                  <c:v>8.1</c:v>
                </c:pt>
                <c:pt idx="77">
                  <c:v>7.46</c:v>
                </c:pt>
                <c:pt idx="78">
                  <c:v>6.41</c:v>
                </c:pt>
                <c:pt idx="79">
                  <c:v>6.52</c:v>
                </c:pt>
                <c:pt idx="80">
                  <c:v>6.41</c:v>
                </c:pt>
                <c:pt idx="81">
                  <c:v>8.3500000000000068</c:v>
                </c:pt>
                <c:pt idx="82">
                  <c:v>7.21</c:v>
                </c:pt>
                <c:pt idx="83">
                  <c:v>7.46</c:v>
                </c:pt>
                <c:pt idx="84">
                  <c:v>6.48</c:v>
                </c:pt>
                <c:pt idx="85">
                  <c:v>6.94</c:v>
                </c:pt>
                <c:pt idx="86">
                  <c:v>6.8</c:v>
                </c:pt>
                <c:pt idx="87">
                  <c:v>6.22</c:v>
                </c:pt>
                <c:pt idx="88">
                  <c:v>7.1199999999999966</c:v>
                </c:pt>
                <c:pt idx="89">
                  <c:v>6.39</c:v>
                </c:pt>
                <c:pt idx="90">
                  <c:v>7.08</c:v>
                </c:pt>
                <c:pt idx="91">
                  <c:v>6.76</c:v>
                </c:pt>
                <c:pt idx="92">
                  <c:v>6.1499999999999995</c:v>
                </c:pt>
                <c:pt idx="93">
                  <c:v>6.22</c:v>
                </c:pt>
                <c:pt idx="94">
                  <c:v>6.08</c:v>
                </c:pt>
                <c:pt idx="95">
                  <c:v>5.44</c:v>
                </c:pt>
                <c:pt idx="96">
                  <c:v>6.44</c:v>
                </c:pt>
                <c:pt idx="97">
                  <c:v>6.1599999999999975</c:v>
                </c:pt>
                <c:pt idx="98">
                  <c:v>6.74</c:v>
                </c:pt>
                <c:pt idx="99">
                  <c:v>6.26</c:v>
                </c:pt>
                <c:pt idx="100">
                  <c:v>6.24</c:v>
                </c:pt>
                <c:pt idx="101">
                  <c:v>6.33</c:v>
                </c:pt>
                <c:pt idx="102">
                  <c:v>5.89</c:v>
                </c:pt>
                <c:pt idx="103">
                  <c:v>5.84</c:v>
                </c:pt>
                <c:pt idx="104">
                  <c:v>5.68</c:v>
                </c:pt>
                <c:pt idx="105">
                  <c:v>5.55</c:v>
                </c:pt>
                <c:pt idx="106">
                  <c:v>6.18</c:v>
                </c:pt>
                <c:pt idx="107">
                  <c:v>6.23</c:v>
                </c:pt>
                <c:pt idx="108">
                  <c:v>5.6599999999999975</c:v>
                </c:pt>
                <c:pt idx="109">
                  <c:v>5.81</c:v>
                </c:pt>
                <c:pt idx="110">
                  <c:v>6.05</c:v>
                </c:pt>
                <c:pt idx="111">
                  <c:v>5.88</c:v>
                </c:pt>
                <c:pt idx="112">
                  <c:v>5.4700000000000024</c:v>
                </c:pt>
                <c:pt idx="113">
                  <c:v>5.7700000000000014</c:v>
                </c:pt>
                <c:pt idx="114">
                  <c:v>5.8199999999999985</c:v>
                </c:pt>
                <c:pt idx="115">
                  <c:v>5.99</c:v>
                </c:pt>
                <c:pt idx="116">
                  <c:v>5.3599999999999985</c:v>
                </c:pt>
                <c:pt idx="117">
                  <c:v>5.46</c:v>
                </c:pt>
                <c:pt idx="118">
                  <c:v>5.52</c:v>
                </c:pt>
                <c:pt idx="119">
                  <c:v>5.49</c:v>
                </c:pt>
                <c:pt idx="120">
                  <c:v>5.4300000000000024</c:v>
                </c:pt>
                <c:pt idx="121">
                  <c:v>5.54</c:v>
                </c:pt>
                <c:pt idx="122">
                  <c:v>5.67</c:v>
                </c:pt>
                <c:pt idx="123">
                  <c:v>5.74</c:v>
                </c:pt>
                <c:pt idx="124">
                  <c:v>5.72</c:v>
                </c:pt>
                <c:pt idx="125">
                  <c:v>5.8</c:v>
                </c:pt>
                <c:pt idx="126">
                  <c:v>5.75</c:v>
                </c:pt>
                <c:pt idx="127">
                  <c:v>5.79</c:v>
                </c:pt>
                <c:pt idx="128">
                  <c:v>5.89</c:v>
                </c:pt>
                <c:pt idx="129">
                  <c:v>5.89</c:v>
                </c:pt>
                <c:pt idx="130">
                  <c:v>6.02</c:v>
                </c:pt>
                <c:pt idx="131">
                  <c:v>6.2700000000000014</c:v>
                </c:pt>
                <c:pt idx="132">
                  <c:v>6.41</c:v>
                </c:pt>
                <c:pt idx="133">
                  <c:v>6.6099999999999985</c:v>
                </c:pt>
                <c:pt idx="134">
                  <c:v>6.67</c:v>
                </c:pt>
                <c:pt idx="135">
                  <c:v>6.89</c:v>
                </c:pt>
                <c:pt idx="136">
                  <c:v>7.06</c:v>
                </c:pt>
                <c:pt idx="137">
                  <c:v>7.45</c:v>
                </c:pt>
                <c:pt idx="138">
                  <c:v>7.52</c:v>
                </c:pt>
                <c:pt idx="139">
                  <c:v>7.9</c:v>
                </c:pt>
                <c:pt idx="140">
                  <c:v>8.26</c:v>
                </c:pt>
                <c:pt idx="141">
                  <c:v>8.5400000000000009</c:v>
                </c:pt>
                <c:pt idx="142">
                  <c:v>8.75</c:v>
                </c:pt>
                <c:pt idx="143">
                  <c:v>9.11</c:v>
                </c:pt>
                <c:pt idx="144">
                  <c:v>9.2900000000000009</c:v>
                </c:pt>
                <c:pt idx="145">
                  <c:v>9.5</c:v>
                </c:pt>
                <c:pt idx="146">
                  <c:v>9.82</c:v>
                </c:pt>
                <c:pt idx="147">
                  <c:v>10.18</c:v>
                </c:pt>
                <c:pt idx="148">
                  <c:v>10.46</c:v>
                </c:pt>
                <c:pt idx="149">
                  <c:v>10.88</c:v>
                </c:pt>
                <c:pt idx="150">
                  <c:v>10.78</c:v>
                </c:pt>
                <c:pt idx="151">
                  <c:v>10.96</c:v>
                </c:pt>
                <c:pt idx="152">
                  <c:v>11</c:v>
                </c:pt>
                <c:pt idx="153">
                  <c:v>11.17</c:v>
                </c:pt>
                <c:pt idx="154">
                  <c:v>11.54</c:v>
                </c:pt>
                <c:pt idx="155">
                  <c:v>11.360000000000008</c:v>
                </c:pt>
                <c:pt idx="156">
                  <c:v>11.56</c:v>
                </c:pt>
                <c:pt idx="157">
                  <c:v>11.53</c:v>
                </c:pt>
                <c:pt idx="158">
                  <c:v>11.67</c:v>
                </c:pt>
                <c:pt idx="159">
                  <c:v>11.65</c:v>
                </c:pt>
                <c:pt idx="160">
                  <c:v>11.629999999999999</c:v>
                </c:pt>
                <c:pt idx="161">
                  <c:v>11.77</c:v>
                </c:pt>
                <c:pt idx="162">
                  <c:v>11.729999999999999</c:v>
                </c:pt>
                <c:pt idx="163">
                  <c:v>11.81</c:v>
                </c:pt>
                <c:pt idx="164">
                  <c:v>11.82</c:v>
                </c:pt>
                <c:pt idx="165">
                  <c:v>11.61</c:v>
                </c:pt>
                <c:pt idx="166">
                  <c:v>11.42</c:v>
                </c:pt>
                <c:pt idx="167">
                  <c:v>11.239999999999998</c:v>
                </c:pt>
                <c:pt idx="168">
                  <c:v>11.129999999999999</c:v>
                </c:pt>
                <c:pt idx="169">
                  <c:v>10.950000000000006</c:v>
                </c:pt>
                <c:pt idx="170">
                  <c:v>10.76</c:v>
                </c:pt>
                <c:pt idx="171">
                  <c:v>10.67</c:v>
                </c:pt>
                <c:pt idx="172">
                  <c:v>10.450000000000006</c:v>
                </c:pt>
                <c:pt idx="173">
                  <c:v>10.239999999999998</c:v>
                </c:pt>
                <c:pt idx="174">
                  <c:v>9.8600000000000048</c:v>
                </c:pt>
                <c:pt idx="175">
                  <c:v>9.82</c:v>
                </c:pt>
                <c:pt idx="176">
                  <c:v>9.59</c:v>
                </c:pt>
                <c:pt idx="177">
                  <c:v>9.33</c:v>
                </c:pt>
                <c:pt idx="178">
                  <c:v>9.33</c:v>
                </c:pt>
                <c:pt idx="179">
                  <c:v>9.16</c:v>
                </c:pt>
                <c:pt idx="180">
                  <c:v>9.0300000000000011</c:v>
                </c:pt>
                <c:pt idx="181">
                  <c:v>8.8500000000000068</c:v>
                </c:pt>
                <c:pt idx="182">
                  <c:v>8.7900000000000009</c:v>
                </c:pt>
                <c:pt idx="183">
                  <c:v>8.59</c:v>
                </c:pt>
                <c:pt idx="184">
                  <c:v>8.42</c:v>
                </c:pt>
                <c:pt idx="185">
                  <c:v>8.3700000000000028</c:v>
                </c:pt>
                <c:pt idx="186">
                  <c:v>8.33</c:v>
                </c:pt>
                <c:pt idx="187">
                  <c:v>8.27</c:v>
                </c:pt>
                <c:pt idx="188">
                  <c:v>8.3700000000000028</c:v>
                </c:pt>
                <c:pt idx="189">
                  <c:v>8.2900000000000009</c:v>
                </c:pt>
                <c:pt idx="190">
                  <c:v>8.16</c:v>
                </c:pt>
                <c:pt idx="191">
                  <c:v>8.0300000000000011</c:v>
                </c:pt>
                <c:pt idx="192">
                  <c:v>8.0300000000000011</c:v>
                </c:pt>
                <c:pt idx="193">
                  <c:v>7.9300000000000024</c:v>
                </c:pt>
                <c:pt idx="194">
                  <c:v>7.98</c:v>
                </c:pt>
                <c:pt idx="195">
                  <c:v>7.94</c:v>
                </c:pt>
                <c:pt idx="196">
                  <c:v>7.84</c:v>
                </c:pt>
                <c:pt idx="197">
                  <c:v>7.83</c:v>
                </c:pt>
                <c:pt idx="198">
                  <c:v>7.6899999999999995</c:v>
                </c:pt>
                <c:pt idx="199">
                  <c:v>7.4700000000000024</c:v>
                </c:pt>
                <c:pt idx="200">
                  <c:v>7.33</c:v>
                </c:pt>
                <c:pt idx="201">
                  <c:v>7.26</c:v>
                </c:pt>
                <c:pt idx="202">
                  <c:v>7.3199999999999985</c:v>
                </c:pt>
                <c:pt idx="203">
                  <c:v>7.24</c:v>
                </c:pt>
                <c:pt idx="204">
                  <c:v>7.08</c:v>
                </c:pt>
                <c:pt idx="205">
                  <c:v>6.92</c:v>
                </c:pt>
                <c:pt idx="206">
                  <c:v>6.79</c:v>
                </c:pt>
                <c:pt idx="207">
                  <c:v>6.76</c:v>
                </c:pt>
                <c:pt idx="208">
                  <c:v>6.74</c:v>
                </c:pt>
                <c:pt idx="209">
                  <c:v>6.76</c:v>
                </c:pt>
                <c:pt idx="210">
                  <c:v>6.71</c:v>
                </c:pt>
                <c:pt idx="211">
                  <c:v>6.8199999999999985</c:v>
                </c:pt>
                <c:pt idx="212">
                  <c:v>6.78</c:v>
                </c:pt>
                <c:pt idx="213">
                  <c:v>6.6099999999999985</c:v>
                </c:pt>
                <c:pt idx="214">
                  <c:v>6.6199999999999966</c:v>
                </c:pt>
                <c:pt idx="215">
                  <c:v>6.46</c:v>
                </c:pt>
                <c:pt idx="216">
                  <c:v>6.4</c:v>
                </c:pt>
                <c:pt idx="217">
                  <c:v>6.4300000000000024</c:v>
                </c:pt>
                <c:pt idx="218">
                  <c:v>6.35</c:v>
                </c:pt>
                <c:pt idx="219">
                  <c:v>6.22</c:v>
                </c:pt>
                <c:pt idx="220">
                  <c:v>6.1099999999999985</c:v>
                </c:pt>
                <c:pt idx="221">
                  <c:v>5.94</c:v>
                </c:pt>
                <c:pt idx="222">
                  <c:v>5.8599999999999985</c:v>
                </c:pt>
                <c:pt idx="223">
                  <c:v>5.6499999999999995</c:v>
                </c:pt>
                <c:pt idx="224">
                  <c:v>5.59</c:v>
                </c:pt>
                <c:pt idx="225">
                  <c:v>5.64</c:v>
                </c:pt>
                <c:pt idx="226">
                  <c:v>5.49</c:v>
                </c:pt>
                <c:pt idx="227">
                  <c:v>5.49</c:v>
                </c:pt>
                <c:pt idx="228">
                  <c:v>5.38</c:v>
                </c:pt>
                <c:pt idx="229">
                  <c:v>5.39</c:v>
                </c:pt>
                <c:pt idx="230">
                  <c:v>5.26</c:v>
                </c:pt>
                <c:pt idx="231">
                  <c:v>5.17</c:v>
                </c:pt>
                <c:pt idx="232">
                  <c:v>5.1499999999999995</c:v>
                </c:pt>
                <c:pt idx="233">
                  <c:v>5.1499999999999995</c:v>
                </c:pt>
                <c:pt idx="234">
                  <c:v>5.1599999999999975</c:v>
                </c:pt>
                <c:pt idx="235">
                  <c:v>5.14</c:v>
                </c:pt>
                <c:pt idx="236">
                  <c:v>5.03</c:v>
                </c:pt>
                <c:pt idx="237">
                  <c:v>4.96</c:v>
                </c:pt>
                <c:pt idx="238">
                  <c:v>4.9400000000000004</c:v>
                </c:pt>
                <c:pt idx="239">
                  <c:v>4.9700000000000024</c:v>
                </c:pt>
                <c:pt idx="240">
                  <c:v>5.04</c:v>
                </c:pt>
                <c:pt idx="241">
                  <c:v>5.0199999999999996</c:v>
                </c:pt>
                <c:pt idx="242">
                  <c:v>5.1099999999999985</c:v>
                </c:pt>
                <c:pt idx="243">
                  <c:v>5.1099999999999985</c:v>
                </c:pt>
                <c:pt idx="244">
                  <c:v>5.25</c:v>
                </c:pt>
                <c:pt idx="245">
                  <c:v>5.25</c:v>
                </c:pt>
                <c:pt idx="246">
                  <c:v>5.33</c:v>
                </c:pt>
                <c:pt idx="247">
                  <c:v>5.5</c:v>
                </c:pt>
                <c:pt idx="248">
                  <c:v>5.8</c:v>
                </c:pt>
                <c:pt idx="249">
                  <c:v>6.09</c:v>
                </c:pt>
                <c:pt idx="250">
                  <c:v>6.56</c:v>
                </c:pt>
                <c:pt idx="251">
                  <c:v>7.07</c:v>
                </c:pt>
                <c:pt idx="252">
                  <c:v>7.67</c:v>
                </c:pt>
                <c:pt idx="253">
                  <c:v>8.51</c:v>
                </c:pt>
                <c:pt idx="254">
                  <c:v>9.3700000000000028</c:v>
                </c:pt>
                <c:pt idx="255">
                  <c:v>10.33</c:v>
                </c:pt>
                <c:pt idx="256">
                  <c:v>11.55</c:v>
                </c:pt>
                <c:pt idx="257">
                  <c:v>12.65</c:v>
                </c:pt>
                <c:pt idx="258">
                  <c:v>13.93</c:v>
                </c:pt>
                <c:pt idx="259">
                  <c:v>15.26</c:v>
                </c:pt>
                <c:pt idx="260">
                  <c:v>16.59</c:v>
                </c:pt>
                <c:pt idx="261">
                  <c:v>18.059999999999999</c:v>
                </c:pt>
                <c:pt idx="262">
                  <c:v>19.459999999999987</c:v>
                </c:pt>
                <c:pt idx="263">
                  <c:v>20.939999999999987</c:v>
                </c:pt>
                <c:pt idx="264">
                  <c:v>22.37</c:v>
                </c:pt>
                <c:pt idx="265">
                  <c:v>23.939999999999987</c:v>
                </c:pt>
                <c:pt idx="266">
                  <c:v>25.49</c:v>
                </c:pt>
                <c:pt idx="267">
                  <c:v>27</c:v>
                </c:pt>
                <c:pt idx="268">
                  <c:v>28.49</c:v>
                </c:pt>
                <c:pt idx="269">
                  <c:v>30.12</c:v>
                </c:pt>
                <c:pt idx="270">
                  <c:v>31.650000000000016</c:v>
                </c:pt>
                <c:pt idx="271">
                  <c:v>33.130000000000003</c:v>
                </c:pt>
                <c:pt idx="272">
                  <c:v>34.790000000000013</c:v>
                </c:pt>
                <c:pt idx="273">
                  <c:v>36.21</c:v>
                </c:pt>
                <c:pt idx="274">
                  <c:v>37.71</c:v>
                </c:pt>
                <c:pt idx="275">
                  <c:v>39.03</c:v>
                </c:pt>
                <c:pt idx="276">
                  <c:v>40.53</c:v>
                </c:pt>
                <c:pt idx="277">
                  <c:v>41.87</c:v>
                </c:pt>
                <c:pt idx="278">
                  <c:v>43.03</c:v>
                </c:pt>
                <c:pt idx="279">
                  <c:v>44.24</c:v>
                </c:pt>
                <c:pt idx="280">
                  <c:v>45.43</c:v>
                </c:pt>
                <c:pt idx="281">
                  <c:v>46.52</c:v>
                </c:pt>
                <c:pt idx="282">
                  <c:v>47.47</c:v>
                </c:pt>
                <c:pt idx="283">
                  <c:v>48.32</c:v>
                </c:pt>
                <c:pt idx="284">
                  <c:v>49.230000000000011</c:v>
                </c:pt>
                <c:pt idx="285">
                  <c:v>50.06</c:v>
                </c:pt>
                <c:pt idx="286">
                  <c:v>50.790000000000013</c:v>
                </c:pt>
                <c:pt idx="287">
                  <c:v>51.4</c:v>
                </c:pt>
                <c:pt idx="288">
                  <c:v>52.07</c:v>
                </c:pt>
                <c:pt idx="289">
                  <c:v>52.48</c:v>
                </c:pt>
                <c:pt idx="290">
                  <c:v>53.06</c:v>
                </c:pt>
                <c:pt idx="291">
                  <c:v>53.309999999999995</c:v>
                </c:pt>
                <c:pt idx="292">
                  <c:v>53.9</c:v>
                </c:pt>
                <c:pt idx="293">
                  <c:v>54.25</c:v>
                </c:pt>
                <c:pt idx="294">
                  <c:v>54.54</c:v>
                </c:pt>
                <c:pt idx="295">
                  <c:v>54.92</c:v>
                </c:pt>
                <c:pt idx="296">
                  <c:v>55.21</c:v>
                </c:pt>
                <c:pt idx="297">
                  <c:v>55.309999999999995</c:v>
                </c:pt>
                <c:pt idx="298">
                  <c:v>55.56</c:v>
                </c:pt>
                <c:pt idx="299">
                  <c:v>55.720000000000013</c:v>
                </c:pt>
                <c:pt idx="300">
                  <c:v>56.04</c:v>
                </c:pt>
                <c:pt idx="301">
                  <c:v>56.04</c:v>
                </c:pt>
                <c:pt idx="302">
                  <c:v>56.14</c:v>
                </c:pt>
                <c:pt idx="303">
                  <c:v>56.27</c:v>
                </c:pt>
                <c:pt idx="304">
                  <c:v>56.349999999999994</c:v>
                </c:pt>
                <c:pt idx="305">
                  <c:v>56.349999999999994</c:v>
                </c:pt>
                <c:pt idx="306">
                  <c:v>56.43</c:v>
                </c:pt>
                <c:pt idx="307">
                  <c:v>56.48</c:v>
                </c:pt>
                <c:pt idx="308">
                  <c:v>56.51</c:v>
                </c:pt>
                <c:pt idx="309">
                  <c:v>56.52</c:v>
                </c:pt>
                <c:pt idx="310">
                  <c:v>56.56</c:v>
                </c:pt>
                <c:pt idx="311">
                  <c:v>56.52</c:v>
                </c:pt>
                <c:pt idx="312">
                  <c:v>56.56</c:v>
                </c:pt>
                <c:pt idx="313">
                  <c:v>56.730000000000011</c:v>
                </c:pt>
                <c:pt idx="314">
                  <c:v>56.57</c:v>
                </c:pt>
                <c:pt idx="315">
                  <c:v>56.78</c:v>
                </c:pt>
                <c:pt idx="316">
                  <c:v>56.879999999999995</c:v>
                </c:pt>
                <c:pt idx="317">
                  <c:v>56.97</c:v>
                </c:pt>
                <c:pt idx="318">
                  <c:v>57.13</c:v>
                </c:pt>
                <c:pt idx="319">
                  <c:v>57.08</c:v>
                </c:pt>
                <c:pt idx="320">
                  <c:v>57.27</c:v>
                </c:pt>
                <c:pt idx="321">
                  <c:v>57.21</c:v>
                </c:pt>
                <c:pt idx="322">
                  <c:v>57.120000000000012</c:v>
                </c:pt>
                <c:pt idx="323">
                  <c:v>57.42</c:v>
                </c:pt>
                <c:pt idx="324">
                  <c:v>57.49</c:v>
                </c:pt>
                <c:pt idx="325">
                  <c:v>57.720000000000013</c:v>
                </c:pt>
                <c:pt idx="326">
                  <c:v>57.7</c:v>
                </c:pt>
                <c:pt idx="327">
                  <c:v>57.64</c:v>
                </c:pt>
                <c:pt idx="328">
                  <c:v>57.720000000000013</c:v>
                </c:pt>
                <c:pt idx="329">
                  <c:v>57.98</c:v>
                </c:pt>
                <c:pt idx="330">
                  <c:v>57.9</c:v>
                </c:pt>
                <c:pt idx="331">
                  <c:v>58.04</c:v>
                </c:pt>
                <c:pt idx="332">
                  <c:v>58.1</c:v>
                </c:pt>
                <c:pt idx="333">
                  <c:v>58.260000000000012</c:v>
                </c:pt>
                <c:pt idx="334">
                  <c:v>58.290000000000013</c:v>
                </c:pt>
                <c:pt idx="335">
                  <c:v>58.51</c:v>
                </c:pt>
                <c:pt idx="336">
                  <c:v>58.39</c:v>
                </c:pt>
                <c:pt idx="337">
                  <c:v>58.44</c:v>
                </c:pt>
                <c:pt idx="338">
                  <c:v>58.620000000000012</c:v>
                </c:pt>
                <c:pt idx="339">
                  <c:v>58.68</c:v>
                </c:pt>
                <c:pt idx="340">
                  <c:v>58.339999999999996</c:v>
                </c:pt>
                <c:pt idx="341">
                  <c:v>58.57</c:v>
                </c:pt>
                <c:pt idx="342">
                  <c:v>58.54</c:v>
                </c:pt>
                <c:pt idx="343">
                  <c:v>58.58</c:v>
                </c:pt>
                <c:pt idx="344">
                  <c:v>58.44</c:v>
                </c:pt>
                <c:pt idx="345">
                  <c:v>58.51</c:v>
                </c:pt>
                <c:pt idx="346">
                  <c:v>58.790000000000013</c:v>
                </c:pt>
                <c:pt idx="347">
                  <c:v>58.839999999999996</c:v>
                </c:pt>
                <c:pt idx="348">
                  <c:v>58.77</c:v>
                </c:pt>
                <c:pt idx="349">
                  <c:v>58.86</c:v>
                </c:pt>
                <c:pt idx="350">
                  <c:v>58.790000000000013</c:v>
                </c:pt>
                <c:pt idx="351">
                  <c:v>58.96</c:v>
                </c:pt>
                <c:pt idx="352">
                  <c:v>59.05</c:v>
                </c:pt>
                <c:pt idx="353">
                  <c:v>59.120000000000012</c:v>
                </c:pt>
                <c:pt idx="354">
                  <c:v>59.25</c:v>
                </c:pt>
                <c:pt idx="355">
                  <c:v>59.25</c:v>
                </c:pt>
                <c:pt idx="356">
                  <c:v>59.5</c:v>
                </c:pt>
                <c:pt idx="357">
                  <c:v>59.43</c:v>
                </c:pt>
                <c:pt idx="358">
                  <c:v>59.49</c:v>
                </c:pt>
                <c:pt idx="359">
                  <c:v>59.46</c:v>
                </c:pt>
                <c:pt idx="360">
                  <c:v>59.52</c:v>
                </c:pt>
                <c:pt idx="361">
                  <c:v>59.260000000000012</c:v>
                </c:pt>
                <c:pt idx="362">
                  <c:v>59.63</c:v>
                </c:pt>
                <c:pt idx="363">
                  <c:v>59.7</c:v>
                </c:pt>
                <c:pt idx="364">
                  <c:v>59.71</c:v>
                </c:pt>
                <c:pt idx="365">
                  <c:v>59.55</c:v>
                </c:pt>
                <c:pt idx="366">
                  <c:v>59.56</c:v>
                </c:pt>
                <c:pt idx="367">
                  <c:v>59.71</c:v>
                </c:pt>
                <c:pt idx="368">
                  <c:v>59.64</c:v>
                </c:pt>
                <c:pt idx="369">
                  <c:v>59.49</c:v>
                </c:pt>
                <c:pt idx="370">
                  <c:v>59.809999999999995</c:v>
                </c:pt>
                <c:pt idx="371">
                  <c:v>59.92</c:v>
                </c:pt>
                <c:pt idx="372">
                  <c:v>59.9</c:v>
                </c:pt>
                <c:pt idx="373">
                  <c:v>59.879999999999995</c:v>
                </c:pt>
                <c:pt idx="374">
                  <c:v>59.9</c:v>
                </c:pt>
                <c:pt idx="375">
                  <c:v>59.82</c:v>
                </c:pt>
                <c:pt idx="376">
                  <c:v>59.94</c:v>
                </c:pt>
                <c:pt idx="377">
                  <c:v>59.849999999999994</c:v>
                </c:pt>
                <c:pt idx="378">
                  <c:v>59.949999999999996</c:v>
                </c:pt>
                <c:pt idx="379">
                  <c:v>60</c:v>
                </c:pt>
                <c:pt idx="380">
                  <c:v>60.230000000000011</c:v>
                </c:pt>
                <c:pt idx="381">
                  <c:v>60.190000000000012</c:v>
                </c:pt>
                <c:pt idx="382">
                  <c:v>60.06</c:v>
                </c:pt>
                <c:pt idx="383">
                  <c:v>59.98</c:v>
                </c:pt>
                <c:pt idx="384">
                  <c:v>60.120000000000012</c:v>
                </c:pt>
                <c:pt idx="385">
                  <c:v>60.13</c:v>
                </c:pt>
                <c:pt idx="386">
                  <c:v>60.120000000000012</c:v>
                </c:pt>
                <c:pt idx="387">
                  <c:v>59.93</c:v>
                </c:pt>
                <c:pt idx="388">
                  <c:v>60.28</c:v>
                </c:pt>
                <c:pt idx="389">
                  <c:v>60.309999999999995</c:v>
                </c:pt>
                <c:pt idx="390">
                  <c:v>60.03</c:v>
                </c:pt>
                <c:pt idx="391">
                  <c:v>60.349999999999994</c:v>
                </c:pt>
                <c:pt idx="392">
                  <c:v>60.37</c:v>
                </c:pt>
                <c:pt idx="393">
                  <c:v>60.349999999999994</c:v>
                </c:pt>
                <c:pt idx="394">
                  <c:v>60.49</c:v>
                </c:pt>
                <c:pt idx="395">
                  <c:v>59.92</c:v>
                </c:pt>
                <c:pt idx="396">
                  <c:v>60.15</c:v>
                </c:pt>
                <c:pt idx="397">
                  <c:v>60.4</c:v>
                </c:pt>
                <c:pt idx="398">
                  <c:v>60.13</c:v>
                </c:pt>
                <c:pt idx="399">
                  <c:v>60.46</c:v>
                </c:pt>
                <c:pt idx="400">
                  <c:v>60.51</c:v>
                </c:pt>
                <c:pt idx="401">
                  <c:v>59.89</c:v>
                </c:pt>
                <c:pt idx="402">
                  <c:v>60.48</c:v>
                </c:pt>
                <c:pt idx="403">
                  <c:v>60.349999999999994</c:v>
                </c:pt>
                <c:pt idx="404">
                  <c:v>59.97</c:v>
                </c:pt>
                <c:pt idx="405">
                  <c:v>60.05</c:v>
                </c:pt>
                <c:pt idx="406">
                  <c:v>59.68</c:v>
                </c:pt>
                <c:pt idx="407">
                  <c:v>59.86</c:v>
                </c:pt>
                <c:pt idx="408">
                  <c:v>59.96</c:v>
                </c:pt>
                <c:pt idx="409">
                  <c:v>59.97</c:v>
                </c:pt>
                <c:pt idx="410">
                  <c:v>59.6</c:v>
                </c:pt>
                <c:pt idx="411">
                  <c:v>59.53</c:v>
                </c:pt>
                <c:pt idx="412">
                  <c:v>59</c:v>
                </c:pt>
                <c:pt idx="413">
                  <c:v>59.04</c:v>
                </c:pt>
                <c:pt idx="414">
                  <c:v>59.01</c:v>
                </c:pt>
                <c:pt idx="415">
                  <c:v>58.83</c:v>
                </c:pt>
                <c:pt idx="416">
                  <c:v>58.43</c:v>
                </c:pt>
                <c:pt idx="417">
                  <c:v>58.01</c:v>
                </c:pt>
                <c:pt idx="418">
                  <c:v>58.309999999999995</c:v>
                </c:pt>
                <c:pt idx="419">
                  <c:v>57.75</c:v>
                </c:pt>
                <c:pt idx="420">
                  <c:v>57.809999999999995</c:v>
                </c:pt>
                <c:pt idx="421">
                  <c:v>57.5</c:v>
                </c:pt>
                <c:pt idx="422">
                  <c:v>57.48</c:v>
                </c:pt>
                <c:pt idx="423">
                  <c:v>57.07</c:v>
                </c:pt>
                <c:pt idx="424">
                  <c:v>57.03</c:v>
                </c:pt>
                <c:pt idx="425">
                  <c:v>57.43</c:v>
                </c:pt>
                <c:pt idx="426">
                  <c:v>57.730000000000011</c:v>
                </c:pt>
                <c:pt idx="427">
                  <c:v>57.04</c:v>
                </c:pt>
                <c:pt idx="428">
                  <c:v>56.75</c:v>
                </c:pt>
                <c:pt idx="429">
                  <c:v>56.21</c:v>
                </c:pt>
                <c:pt idx="430">
                  <c:v>57.15</c:v>
                </c:pt>
                <c:pt idx="431">
                  <c:v>57.190000000000012</c:v>
                </c:pt>
                <c:pt idx="432">
                  <c:v>56.949999999999996</c:v>
                </c:pt>
                <c:pt idx="433">
                  <c:v>56.17</c:v>
                </c:pt>
                <c:pt idx="434">
                  <c:v>56.36</c:v>
                </c:pt>
                <c:pt idx="435">
                  <c:v>56.83</c:v>
                </c:pt>
                <c:pt idx="436">
                  <c:v>56.89</c:v>
                </c:pt>
                <c:pt idx="437">
                  <c:v>55.61</c:v>
                </c:pt>
                <c:pt idx="438">
                  <c:v>56.24</c:v>
                </c:pt>
                <c:pt idx="439">
                  <c:v>56.65</c:v>
                </c:pt>
                <c:pt idx="440">
                  <c:v>57.21</c:v>
                </c:pt>
                <c:pt idx="441">
                  <c:v>57.5</c:v>
                </c:pt>
                <c:pt idx="442">
                  <c:v>56.18</c:v>
                </c:pt>
                <c:pt idx="443">
                  <c:v>55.99</c:v>
                </c:pt>
                <c:pt idx="444">
                  <c:v>56.839999999999996</c:v>
                </c:pt>
                <c:pt idx="445">
                  <c:v>55.120000000000012</c:v>
                </c:pt>
                <c:pt idx="446">
                  <c:v>57.27</c:v>
                </c:pt>
                <c:pt idx="447">
                  <c:v>56.6</c:v>
                </c:pt>
                <c:pt idx="448">
                  <c:v>56.25</c:v>
                </c:pt>
                <c:pt idx="449">
                  <c:v>58.08</c:v>
                </c:pt>
                <c:pt idx="450">
                  <c:v>57.93</c:v>
                </c:pt>
                <c:pt idx="451">
                  <c:v>58.43</c:v>
                </c:pt>
                <c:pt idx="452">
                  <c:v>58.879999999999995</c:v>
                </c:pt>
                <c:pt idx="453">
                  <c:v>59.4</c:v>
                </c:pt>
                <c:pt idx="454">
                  <c:v>59.06</c:v>
                </c:pt>
                <c:pt idx="455">
                  <c:v>58.05</c:v>
                </c:pt>
                <c:pt idx="456">
                  <c:v>55.57</c:v>
                </c:pt>
                <c:pt idx="457">
                  <c:v>52.760000000000012</c:v>
                </c:pt>
                <c:pt idx="458">
                  <c:v>50.49</c:v>
                </c:pt>
                <c:pt idx="459">
                  <c:v>48.98</c:v>
                </c:pt>
                <c:pt idx="460">
                  <c:v>48.27</c:v>
                </c:pt>
                <c:pt idx="461">
                  <c:v>48.349999999999994</c:v>
                </c:pt>
                <c:pt idx="462">
                  <c:v>48.82</c:v>
                </c:pt>
                <c:pt idx="463">
                  <c:v>49.379999999999995</c:v>
                </c:pt>
                <c:pt idx="464">
                  <c:v>49.730000000000011</c:v>
                </c:pt>
                <c:pt idx="465">
                  <c:v>49.790000000000013</c:v>
                </c:pt>
                <c:pt idx="466">
                  <c:v>49.25</c:v>
                </c:pt>
                <c:pt idx="467">
                  <c:v>48.06</c:v>
                </c:pt>
                <c:pt idx="468">
                  <c:v>46.18</c:v>
                </c:pt>
                <c:pt idx="469">
                  <c:v>43.65</c:v>
                </c:pt>
                <c:pt idx="470">
                  <c:v>40.86</c:v>
                </c:pt>
                <c:pt idx="471">
                  <c:v>38.020000000000003</c:v>
                </c:pt>
                <c:pt idx="472">
                  <c:v>34.090000000000003</c:v>
                </c:pt>
                <c:pt idx="473">
                  <c:v>28.55</c:v>
                </c:pt>
                <c:pt idx="474">
                  <c:v>22.439999999999987</c:v>
                </c:pt>
                <c:pt idx="475">
                  <c:v>18.05</c:v>
                </c:pt>
                <c:pt idx="476">
                  <c:v>15.739999999999998</c:v>
                </c:pt>
                <c:pt idx="477">
                  <c:v>14.89</c:v>
                </c:pt>
                <c:pt idx="478">
                  <c:v>14.51</c:v>
                </c:pt>
                <c:pt idx="479">
                  <c:v>14.950000000000006</c:v>
                </c:pt>
                <c:pt idx="480">
                  <c:v>15.739999999999998</c:v>
                </c:pt>
                <c:pt idx="481">
                  <c:v>16.7</c:v>
                </c:pt>
                <c:pt idx="482">
                  <c:v>17.979999999999986</c:v>
                </c:pt>
                <c:pt idx="483">
                  <c:v>19.32</c:v>
                </c:pt>
                <c:pt idx="484">
                  <c:v>20.75</c:v>
                </c:pt>
                <c:pt idx="485">
                  <c:v>22.330000000000005</c:v>
                </c:pt>
                <c:pt idx="486">
                  <c:v>23.610000000000017</c:v>
                </c:pt>
                <c:pt idx="487">
                  <c:v>24.939999999999987</c:v>
                </c:pt>
                <c:pt idx="488">
                  <c:v>25.87</c:v>
                </c:pt>
                <c:pt idx="489">
                  <c:v>26.68</c:v>
                </c:pt>
                <c:pt idx="490">
                  <c:v>27.49</c:v>
                </c:pt>
                <c:pt idx="491">
                  <c:v>27.85</c:v>
                </c:pt>
                <c:pt idx="492">
                  <c:v>28.24</c:v>
                </c:pt>
                <c:pt idx="493">
                  <c:v>28.77</c:v>
                </c:pt>
                <c:pt idx="494">
                  <c:v>29.06</c:v>
                </c:pt>
                <c:pt idx="495">
                  <c:v>29.2</c:v>
                </c:pt>
                <c:pt idx="496">
                  <c:v>28.97</c:v>
                </c:pt>
                <c:pt idx="497">
                  <c:v>28.419999999999987</c:v>
                </c:pt>
                <c:pt idx="498">
                  <c:v>27.939999999999987</c:v>
                </c:pt>
                <c:pt idx="499">
                  <c:v>27.38</c:v>
                </c:pt>
                <c:pt idx="500">
                  <c:v>26.759999999999987</c:v>
                </c:pt>
                <c:pt idx="501">
                  <c:v>26.37</c:v>
                </c:pt>
                <c:pt idx="502">
                  <c:v>25.93</c:v>
                </c:pt>
                <c:pt idx="503">
                  <c:v>25.88</c:v>
                </c:pt>
                <c:pt idx="504">
                  <c:v>25.62</c:v>
                </c:pt>
                <c:pt idx="505">
                  <c:v>24.69</c:v>
                </c:pt>
                <c:pt idx="506">
                  <c:v>24.55</c:v>
                </c:pt>
                <c:pt idx="507">
                  <c:v>23.939999999999987</c:v>
                </c:pt>
                <c:pt idx="508">
                  <c:v>22.88</c:v>
                </c:pt>
                <c:pt idx="509">
                  <c:v>21.38</c:v>
                </c:pt>
                <c:pt idx="510">
                  <c:v>18.07</c:v>
                </c:pt>
                <c:pt idx="511">
                  <c:v>15.3</c:v>
                </c:pt>
                <c:pt idx="512">
                  <c:v>13.49</c:v>
                </c:pt>
                <c:pt idx="513">
                  <c:v>12.49</c:v>
                </c:pt>
                <c:pt idx="514">
                  <c:v>12.07</c:v>
                </c:pt>
                <c:pt idx="515">
                  <c:v>12</c:v>
                </c:pt>
                <c:pt idx="516">
                  <c:v>12.11</c:v>
                </c:pt>
                <c:pt idx="517">
                  <c:v>12.25</c:v>
                </c:pt>
                <c:pt idx="518">
                  <c:v>12.55</c:v>
                </c:pt>
                <c:pt idx="519">
                  <c:v>12.850000000000009</c:v>
                </c:pt>
                <c:pt idx="520">
                  <c:v>13.350000000000009</c:v>
                </c:pt>
                <c:pt idx="521">
                  <c:v>13.7</c:v>
                </c:pt>
                <c:pt idx="522">
                  <c:v>14.17</c:v>
                </c:pt>
                <c:pt idx="523">
                  <c:v>14.59</c:v>
                </c:pt>
                <c:pt idx="524">
                  <c:v>15.05</c:v>
                </c:pt>
                <c:pt idx="525">
                  <c:v>15.03</c:v>
                </c:pt>
                <c:pt idx="526">
                  <c:v>15.27</c:v>
                </c:pt>
                <c:pt idx="527">
                  <c:v>15.639999999999999</c:v>
                </c:pt>
                <c:pt idx="528">
                  <c:v>15.93</c:v>
                </c:pt>
                <c:pt idx="529">
                  <c:v>16.2</c:v>
                </c:pt>
                <c:pt idx="530">
                  <c:v>16.57</c:v>
                </c:pt>
                <c:pt idx="531">
                  <c:v>16.91</c:v>
                </c:pt>
                <c:pt idx="532">
                  <c:v>17.130000000000017</c:v>
                </c:pt>
                <c:pt idx="533">
                  <c:v>17.239999999999988</c:v>
                </c:pt>
                <c:pt idx="534">
                  <c:v>16.829999999999988</c:v>
                </c:pt>
                <c:pt idx="535">
                  <c:v>17.03</c:v>
                </c:pt>
                <c:pt idx="536">
                  <c:v>17.87</c:v>
                </c:pt>
                <c:pt idx="537">
                  <c:v>16.760000000000002</c:v>
                </c:pt>
                <c:pt idx="538">
                  <c:v>17.779999999999987</c:v>
                </c:pt>
                <c:pt idx="539">
                  <c:v>16.610000000000017</c:v>
                </c:pt>
                <c:pt idx="540">
                  <c:v>15.629999999999999</c:v>
                </c:pt>
                <c:pt idx="541">
                  <c:v>15.370000000000006</c:v>
                </c:pt>
                <c:pt idx="542">
                  <c:v>15.66</c:v>
                </c:pt>
                <c:pt idx="543">
                  <c:v>14.88</c:v>
                </c:pt>
                <c:pt idx="544">
                  <c:v>14.52</c:v>
                </c:pt>
                <c:pt idx="545">
                  <c:v>14.6</c:v>
                </c:pt>
                <c:pt idx="546">
                  <c:v>13.88</c:v>
                </c:pt>
                <c:pt idx="547">
                  <c:v>13.78</c:v>
                </c:pt>
                <c:pt idx="548">
                  <c:v>13.33</c:v>
                </c:pt>
                <c:pt idx="549">
                  <c:v>13.139999999999999</c:v>
                </c:pt>
                <c:pt idx="550">
                  <c:v>13.59</c:v>
                </c:pt>
                <c:pt idx="551">
                  <c:v>13.11</c:v>
                </c:pt>
                <c:pt idx="552">
                  <c:v>13.350000000000009</c:v>
                </c:pt>
                <c:pt idx="553">
                  <c:v>13.7</c:v>
                </c:pt>
                <c:pt idx="554">
                  <c:v>13.01</c:v>
                </c:pt>
                <c:pt idx="555">
                  <c:v>12.58</c:v>
                </c:pt>
                <c:pt idx="556">
                  <c:v>12.19</c:v>
                </c:pt>
                <c:pt idx="557">
                  <c:v>11.78</c:v>
                </c:pt>
                <c:pt idx="558">
                  <c:v>13.209999999999999</c:v>
                </c:pt>
                <c:pt idx="559">
                  <c:v>12.2</c:v>
                </c:pt>
                <c:pt idx="560">
                  <c:v>12.55</c:v>
                </c:pt>
                <c:pt idx="561">
                  <c:v>12.91</c:v>
                </c:pt>
                <c:pt idx="562">
                  <c:v>13.81</c:v>
                </c:pt>
                <c:pt idx="563">
                  <c:v>13.75</c:v>
                </c:pt>
                <c:pt idx="564">
                  <c:v>13.219999999999999</c:v>
                </c:pt>
                <c:pt idx="565">
                  <c:v>14.28</c:v>
                </c:pt>
                <c:pt idx="566">
                  <c:v>17.3</c:v>
                </c:pt>
                <c:pt idx="567">
                  <c:v>15.51</c:v>
                </c:pt>
              </c:numCache>
            </c:numRef>
          </c:yVal>
          <c:smooth val="1"/>
        </c:ser>
        <c:ser>
          <c:idx val="3"/>
          <c:order val="3"/>
          <c:tx>
            <c:v>1943S</c:v>
          </c:tx>
          <c:marker>
            <c:symbol val="none"/>
          </c:marker>
          <c:xVal>
            <c:numRef>
              <c:f>Data!$A$5:$A$572</c:f>
              <c:numCache>
                <c:formatCode>General</c:formatCode>
                <c:ptCount val="568"/>
                <c:pt idx="0">
                  <c:v>285.5</c:v>
                </c:pt>
                <c:pt idx="1">
                  <c:v>287.97999999999973</c:v>
                </c:pt>
                <c:pt idx="2">
                  <c:v>290.42999999999967</c:v>
                </c:pt>
                <c:pt idx="3">
                  <c:v>292.86</c:v>
                </c:pt>
                <c:pt idx="4">
                  <c:v>295.25</c:v>
                </c:pt>
                <c:pt idx="5">
                  <c:v>297.63</c:v>
                </c:pt>
                <c:pt idx="6">
                  <c:v>299.97000000000003</c:v>
                </c:pt>
                <c:pt idx="7">
                  <c:v>302.3</c:v>
                </c:pt>
                <c:pt idx="8">
                  <c:v>304.58999999999969</c:v>
                </c:pt>
                <c:pt idx="9">
                  <c:v>306.87</c:v>
                </c:pt>
                <c:pt idx="10">
                  <c:v>309.12</c:v>
                </c:pt>
                <c:pt idx="11">
                  <c:v>311.33999999999969</c:v>
                </c:pt>
                <c:pt idx="12">
                  <c:v>313.55</c:v>
                </c:pt>
                <c:pt idx="13">
                  <c:v>315.72999999999973</c:v>
                </c:pt>
                <c:pt idx="14">
                  <c:v>317.89</c:v>
                </c:pt>
                <c:pt idx="15">
                  <c:v>320.02999999999969</c:v>
                </c:pt>
                <c:pt idx="16">
                  <c:v>322.14999999999998</c:v>
                </c:pt>
                <c:pt idx="17">
                  <c:v>324.25</c:v>
                </c:pt>
                <c:pt idx="18">
                  <c:v>326.33</c:v>
                </c:pt>
                <c:pt idx="19">
                  <c:v>328.39</c:v>
                </c:pt>
                <c:pt idx="20">
                  <c:v>330.42999999999967</c:v>
                </c:pt>
                <c:pt idx="21">
                  <c:v>332.46</c:v>
                </c:pt>
                <c:pt idx="22">
                  <c:v>334.46</c:v>
                </c:pt>
                <c:pt idx="23">
                  <c:v>336.45</c:v>
                </c:pt>
                <c:pt idx="24">
                  <c:v>338.41999999999973</c:v>
                </c:pt>
                <c:pt idx="25">
                  <c:v>340.38</c:v>
                </c:pt>
                <c:pt idx="26">
                  <c:v>342.31</c:v>
                </c:pt>
                <c:pt idx="27">
                  <c:v>344.24</c:v>
                </c:pt>
                <c:pt idx="28">
                  <c:v>346.14000000000027</c:v>
                </c:pt>
                <c:pt idx="29">
                  <c:v>348.04</c:v>
                </c:pt>
                <c:pt idx="30">
                  <c:v>349.90999999999974</c:v>
                </c:pt>
                <c:pt idx="31">
                  <c:v>351.78</c:v>
                </c:pt>
                <c:pt idx="32">
                  <c:v>353.63</c:v>
                </c:pt>
                <c:pt idx="33">
                  <c:v>355.46</c:v>
                </c:pt>
                <c:pt idx="34">
                  <c:v>357.28999999999974</c:v>
                </c:pt>
                <c:pt idx="35">
                  <c:v>359.1</c:v>
                </c:pt>
                <c:pt idx="36">
                  <c:v>360.89</c:v>
                </c:pt>
                <c:pt idx="37">
                  <c:v>362.68</c:v>
                </c:pt>
                <c:pt idx="38">
                  <c:v>364.45</c:v>
                </c:pt>
                <c:pt idx="39">
                  <c:v>366.21</c:v>
                </c:pt>
                <c:pt idx="40">
                  <c:v>367.96999999999974</c:v>
                </c:pt>
                <c:pt idx="41">
                  <c:v>369.71</c:v>
                </c:pt>
                <c:pt idx="42">
                  <c:v>371.44</c:v>
                </c:pt>
                <c:pt idx="43">
                  <c:v>373.15000000000026</c:v>
                </c:pt>
                <c:pt idx="44">
                  <c:v>374.86</c:v>
                </c:pt>
                <c:pt idx="45">
                  <c:v>376.56</c:v>
                </c:pt>
                <c:pt idx="46">
                  <c:v>378.25</c:v>
                </c:pt>
                <c:pt idx="47">
                  <c:v>379.94</c:v>
                </c:pt>
                <c:pt idx="48">
                  <c:v>381.61</c:v>
                </c:pt>
                <c:pt idx="49">
                  <c:v>383.27</c:v>
                </c:pt>
                <c:pt idx="50">
                  <c:v>384.92999999999967</c:v>
                </c:pt>
                <c:pt idx="51">
                  <c:v>386.57</c:v>
                </c:pt>
                <c:pt idx="52">
                  <c:v>388.21</c:v>
                </c:pt>
                <c:pt idx="53">
                  <c:v>389.85</c:v>
                </c:pt>
                <c:pt idx="54">
                  <c:v>391.46999999999974</c:v>
                </c:pt>
                <c:pt idx="55">
                  <c:v>393.09</c:v>
                </c:pt>
                <c:pt idx="56">
                  <c:v>394.7</c:v>
                </c:pt>
                <c:pt idx="57">
                  <c:v>396.31</c:v>
                </c:pt>
                <c:pt idx="58">
                  <c:v>397.90999999999974</c:v>
                </c:pt>
                <c:pt idx="59">
                  <c:v>399.5</c:v>
                </c:pt>
                <c:pt idx="60">
                  <c:v>401.08</c:v>
                </c:pt>
                <c:pt idx="61">
                  <c:v>402.67</c:v>
                </c:pt>
                <c:pt idx="62">
                  <c:v>404.24</c:v>
                </c:pt>
                <c:pt idx="63">
                  <c:v>405.81</c:v>
                </c:pt>
                <c:pt idx="64">
                  <c:v>407.38</c:v>
                </c:pt>
                <c:pt idx="65">
                  <c:v>408.94</c:v>
                </c:pt>
                <c:pt idx="66">
                  <c:v>410.48999999999967</c:v>
                </c:pt>
                <c:pt idx="67">
                  <c:v>412.04</c:v>
                </c:pt>
                <c:pt idx="68">
                  <c:v>413.59</c:v>
                </c:pt>
                <c:pt idx="69">
                  <c:v>415.13</c:v>
                </c:pt>
                <c:pt idx="70">
                  <c:v>416.67</c:v>
                </c:pt>
                <c:pt idx="71">
                  <c:v>418.21</c:v>
                </c:pt>
                <c:pt idx="72">
                  <c:v>419.74</c:v>
                </c:pt>
                <c:pt idx="73">
                  <c:v>421.27</c:v>
                </c:pt>
                <c:pt idx="74">
                  <c:v>422.78999999999974</c:v>
                </c:pt>
                <c:pt idx="75">
                  <c:v>424.32</c:v>
                </c:pt>
                <c:pt idx="76">
                  <c:v>425.83</c:v>
                </c:pt>
                <c:pt idx="77">
                  <c:v>427.35</c:v>
                </c:pt>
                <c:pt idx="78">
                  <c:v>428.86</c:v>
                </c:pt>
                <c:pt idx="79">
                  <c:v>430.37</c:v>
                </c:pt>
                <c:pt idx="80">
                  <c:v>431.88</c:v>
                </c:pt>
                <c:pt idx="81">
                  <c:v>433.39</c:v>
                </c:pt>
                <c:pt idx="82">
                  <c:v>434.89</c:v>
                </c:pt>
                <c:pt idx="83">
                  <c:v>436.4</c:v>
                </c:pt>
                <c:pt idx="84">
                  <c:v>437.9</c:v>
                </c:pt>
                <c:pt idx="85">
                  <c:v>439.39</c:v>
                </c:pt>
                <c:pt idx="86">
                  <c:v>440.89</c:v>
                </c:pt>
                <c:pt idx="87">
                  <c:v>442.39</c:v>
                </c:pt>
                <c:pt idx="88">
                  <c:v>443.88</c:v>
                </c:pt>
                <c:pt idx="89">
                  <c:v>445.37</c:v>
                </c:pt>
                <c:pt idx="90">
                  <c:v>446.87</c:v>
                </c:pt>
                <c:pt idx="91">
                  <c:v>448.36</c:v>
                </c:pt>
                <c:pt idx="92">
                  <c:v>449.85</c:v>
                </c:pt>
                <c:pt idx="93">
                  <c:v>451.33</c:v>
                </c:pt>
                <c:pt idx="94">
                  <c:v>452.82</c:v>
                </c:pt>
                <c:pt idx="95">
                  <c:v>454.31</c:v>
                </c:pt>
                <c:pt idx="96">
                  <c:v>455.8</c:v>
                </c:pt>
                <c:pt idx="97">
                  <c:v>457.28</c:v>
                </c:pt>
                <c:pt idx="98">
                  <c:v>458.77</c:v>
                </c:pt>
                <c:pt idx="99">
                  <c:v>460.25</c:v>
                </c:pt>
                <c:pt idx="100">
                  <c:v>461.74</c:v>
                </c:pt>
                <c:pt idx="101">
                  <c:v>463.21999999999974</c:v>
                </c:pt>
                <c:pt idx="102">
                  <c:v>464.71</c:v>
                </c:pt>
                <c:pt idx="103">
                  <c:v>466.19</c:v>
                </c:pt>
                <c:pt idx="104">
                  <c:v>467.67</c:v>
                </c:pt>
                <c:pt idx="105">
                  <c:v>469.16</c:v>
                </c:pt>
                <c:pt idx="106">
                  <c:v>470.64000000000027</c:v>
                </c:pt>
                <c:pt idx="107">
                  <c:v>472.13</c:v>
                </c:pt>
                <c:pt idx="108">
                  <c:v>473.61</c:v>
                </c:pt>
                <c:pt idx="109">
                  <c:v>475.1</c:v>
                </c:pt>
                <c:pt idx="110">
                  <c:v>476.58</c:v>
                </c:pt>
                <c:pt idx="111">
                  <c:v>478.07</c:v>
                </c:pt>
                <c:pt idx="112">
                  <c:v>479.56</c:v>
                </c:pt>
                <c:pt idx="113">
                  <c:v>481.04</c:v>
                </c:pt>
                <c:pt idx="114">
                  <c:v>482.53</c:v>
                </c:pt>
                <c:pt idx="115">
                  <c:v>484.02</c:v>
                </c:pt>
                <c:pt idx="116">
                  <c:v>485.51</c:v>
                </c:pt>
                <c:pt idx="117">
                  <c:v>487</c:v>
                </c:pt>
                <c:pt idx="118">
                  <c:v>488.48999999999967</c:v>
                </c:pt>
                <c:pt idx="119">
                  <c:v>489.97999999999973</c:v>
                </c:pt>
                <c:pt idx="120">
                  <c:v>491.46999999999974</c:v>
                </c:pt>
                <c:pt idx="121">
                  <c:v>492.96</c:v>
                </c:pt>
                <c:pt idx="122">
                  <c:v>494.45</c:v>
                </c:pt>
                <c:pt idx="123">
                  <c:v>495.95</c:v>
                </c:pt>
                <c:pt idx="124">
                  <c:v>497.44</c:v>
                </c:pt>
                <c:pt idx="125">
                  <c:v>498.94</c:v>
                </c:pt>
                <c:pt idx="126">
                  <c:v>500.42999999999967</c:v>
                </c:pt>
                <c:pt idx="127">
                  <c:v>501.92999999999967</c:v>
                </c:pt>
                <c:pt idx="128">
                  <c:v>503.42999999999967</c:v>
                </c:pt>
                <c:pt idx="129">
                  <c:v>504.92999999999967</c:v>
                </c:pt>
                <c:pt idx="130">
                  <c:v>506.42999999999967</c:v>
                </c:pt>
                <c:pt idx="131">
                  <c:v>507.92999999999967</c:v>
                </c:pt>
                <c:pt idx="132">
                  <c:v>509.42999999999967</c:v>
                </c:pt>
                <c:pt idx="133">
                  <c:v>510.94</c:v>
                </c:pt>
                <c:pt idx="134">
                  <c:v>512.43999999999949</c:v>
                </c:pt>
                <c:pt idx="135">
                  <c:v>513.94999999999948</c:v>
                </c:pt>
                <c:pt idx="136">
                  <c:v>515.44999999999948</c:v>
                </c:pt>
                <c:pt idx="137">
                  <c:v>516.95999999999947</c:v>
                </c:pt>
                <c:pt idx="138">
                  <c:v>518.47</c:v>
                </c:pt>
                <c:pt idx="139">
                  <c:v>519.98</c:v>
                </c:pt>
                <c:pt idx="140">
                  <c:v>521.49</c:v>
                </c:pt>
                <c:pt idx="141">
                  <c:v>523</c:v>
                </c:pt>
                <c:pt idx="142">
                  <c:v>524.51</c:v>
                </c:pt>
                <c:pt idx="143">
                  <c:v>526.03</c:v>
                </c:pt>
                <c:pt idx="144">
                  <c:v>527.54</c:v>
                </c:pt>
                <c:pt idx="145">
                  <c:v>529.05999999999949</c:v>
                </c:pt>
                <c:pt idx="146">
                  <c:v>530.58000000000004</c:v>
                </c:pt>
                <c:pt idx="147">
                  <c:v>532.1</c:v>
                </c:pt>
                <c:pt idx="148">
                  <c:v>533.62</c:v>
                </c:pt>
                <c:pt idx="149">
                  <c:v>535.14</c:v>
                </c:pt>
                <c:pt idx="150">
                  <c:v>536.66</c:v>
                </c:pt>
                <c:pt idx="151">
                  <c:v>538.17999999999995</c:v>
                </c:pt>
                <c:pt idx="152">
                  <c:v>539.70000000000005</c:v>
                </c:pt>
                <c:pt idx="153">
                  <c:v>541.23</c:v>
                </c:pt>
                <c:pt idx="154">
                  <c:v>542.75</c:v>
                </c:pt>
                <c:pt idx="155">
                  <c:v>544.28000000000054</c:v>
                </c:pt>
                <c:pt idx="156">
                  <c:v>545.80999999999949</c:v>
                </c:pt>
                <c:pt idx="157">
                  <c:v>547.33999999999946</c:v>
                </c:pt>
                <c:pt idx="158">
                  <c:v>548.87</c:v>
                </c:pt>
                <c:pt idx="159">
                  <c:v>550.4</c:v>
                </c:pt>
                <c:pt idx="160">
                  <c:v>551.92999999999938</c:v>
                </c:pt>
                <c:pt idx="161">
                  <c:v>553.45999999999947</c:v>
                </c:pt>
                <c:pt idx="162">
                  <c:v>555</c:v>
                </c:pt>
                <c:pt idx="163">
                  <c:v>556.53</c:v>
                </c:pt>
                <c:pt idx="164">
                  <c:v>558.07000000000005</c:v>
                </c:pt>
                <c:pt idx="165">
                  <c:v>559.6</c:v>
                </c:pt>
                <c:pt idx="166">
                  <c:v>561.14</c:v>
                </c:pt>
                <c:pt idx="167">
                  <c:v>562.67999999999995</c:v>
                </c:pt>
                <c:pt idx="168">
                  <c:v>564.22</c:v>
                </c:pt>
                <c:pt idx="169">
                  <c:v>565.76</c:v>
                </c:pt>
                <c:pt idx="170">
                  <c:v>567.29999999999995</c:v>
                </c:pt>
                <c:pt idx="171">
                  <c:v>568.83999999999946</c:v>
                </c:pt>
                <c:pt idx="172">
                  <c:v>570.38</c:v>
                </c:pt>
                <c:pt idx="173">
                  <c:v>571.91999999999996</c:v>
                </c:pt>
                <c:pt idx="174">
                  <c:v>573.47</c:v>
                </c:pt>
                <c:pt idx="175">
                  <c:v>575.01</c:v>
                </c:pt>
                <c:pt idx="176">
                  <c:v>576.55999999999949</c:v>
                </c:pt>
                <c:pt idx="177">
                  <c:v>578.1</c:v>
                </c:pt>
                <c:pt idx="178">
                  <c:v>579.65</c:v>
                </c:pt>
                <c:pt idx="179">
                  <c:v>581.19000000000005</c:v>
                </c:pt>
                <c:pt idx="180">
                  <c:v>582.74</c:v>
                </c:pt>
                <c:pt idx="181">
                  <c:v>584.29000000000053</c:v>
                </c:pt>
                <c:pt idx="182">
                  <c:v>585.83999999999946</c:v>
                </c:pt>
                <c:pt idx="183">
                  <c:v>587.39</c:v>
                </c:pt>
                <c:pt idx="184">
                  <c:v>588.93999999999949</c:v>
                </c:pt>
                <c:pt idx="185">
                  <c:v>590.49</c:v>
                </c:pt>
                <c:pt idx="186">
                  <c:v>592.04</c:v>
                </c:pt>
                <c:pt idx="187">
                  <c:v>593.59</c:v>
                </c:pt>
                <c:pt idx="188">
                  <c:v>595.14</c:v>
                </c:pt>
                <c:pt idx="189">
                  <c:v>596.69000000000005</c:v>
                </c:pt>
                <c:pt idx="190">
                  <c:v>598.24</c:v>
                </c:pt>
                <c:pt idx="191">
                  <c:v>599.79999999999995</c:v>
                </c:pt>
                <c:pt idx="192">
                  <c:v>601.34999999999945</c:v>
                </c:pt>
                <c:pt idx="193">
                  <c:v>602.9</c:v>
                </c:pt>
                <c:pt idx="194">
                  <c:v>604.45999999999947</c:v>
                </c:pt>
                <c:pt idx="195">
                  <c:v>606.01</c:v>
                </c:pt>
                <c:pt idx="196">
                  <c:v>607.55999999999949</c:v>
                </c:pt>
                <c:pt idx="197">
                  <c:v>609.12</c:v>
                </c:pt>
                <c:pt idx="198">
                  <c:v>610.66999999999996</c:v>
                </c:pt>
                <c:pt idx="199">
                  <c:v>612.23</c:v>
                </c:pt>
                <c:pt idx="200">
                  <c:v>613.78000000000054</c:v>
                </c:pt>
                <c:pt idx="201">
                  <c:v>615.33999999999946</c:v>
                </c:pt>
                <c:pt idx="202">
                  <c:v>616.89</c:v>
                </c:pt>
                <c:pt idx="203">
                  <c:v>618.44999999999948</c:v>
                </c:pt>
                <c:pt idx="204">
                  <c:v>620</c:v>
                </c:pt>
                <c:pt idx="205">
                  <c:v>621.55999999999949</c:v>
                </c:pt>
                <c:pt idx="206">
                  <c:v>623.12</c:v>
                </c:pt>
                <c:pt idx="207">
                  <c:v>624.66999999999996</c:v>
                </c:pt>
                <c:pt idx="208">
                  <c:v>626.23</c:v>
                </c:pt>
                <c:pt idx="209">
                  <c:v>627.78000000000054</c:v>
                </c:pt>
                <c:pt idx="210">
                  <c:v>629.33999999999946</c:v>
                </c:pt>
                <c:pt idx="211">
                  <c:v>630.9</c:v>
                </c:pt>
                <c:pt idx="212">
                  <c:v>632.44999999999948</c:v>
                </c:pt>
                <c:pt idx="213">
                  <c:v>634.01</c:v>
                </c:pt>
                <c:pt idx="214">
                  <c:v>635.55999999999949</c:v>
                </c:pt>
                <c:pt idx="215">
                  <c:v>637.12</c:v>
                </c:pt>
                <c:pt idx="216">
                  <c:v>638.67999999999995</c:v>
                </c:pt>
                <c:pt idx="217">
                  <c:v>640.23</c:v>
                </c:pt>
                <c:pt idx="218">
                  <c:v>641.79000000000053</c:v>
                </c:pt>
                <c:pt idx="219">
                  <c:v>643.33999999999946</c:v>
                </c:pt>
                <c:pt idx="220">
                  <c:v>644.9</c:v>
                </c:pt>
                <c:pt idx="221">
                  <c:v>646.44999999999948</c:v>
                </c:pt>
                <c:pt idx="222">
                  <c:v>648.01</c:v>
                </c:pt>
                <c:pt idx="223">
                  <c:v>649.55999999999949</c:v>
                </c:pt>
                <c:pt idx="224">
                  <c:v>651.12</c:v>
                </c:pt>
                <c:pt idx="225">
                  <c:v>652.66999999999996</c:v>
                </c:pt>
                <c:pt idx="226">
                  <c:v>654.23</c:v>
                </c:pt>
                <c:pt idx="227">
                  <c:v>655.78000000000054</c:v>
                </c:pt>
                <c:pt idx="228">
                  <c:v>657.32999999999947</c:v>
                </c:pt>
                <c:pt idx="229">
                  <c:v>658.89</c:v>
                </c:pt>
                <c:pt idx="230">
                  <c:v>660.43999999999949</c:v>
                </c:pt>
                <c:pt idx="231">
                  <c:v>662</c:v>
                </c:pt>
                <c:pt idx="232">
                  <c:v>663.55</c:v>
                </c:pt>
                <c:pt idx="233">
                  <c:v>665.1</c:v>
                </c:pt>
                <c:pt idx="234">
                  <c:v>666.65</c:v>
                </c:pt>
                <c:pt idx="235">
                  <c:v>668.21</c:v>
                </c:pt>
                <c:pt idx="236">
                  <c:v>669.76</c:v>
                </c:pt>
                <c:pt idx="237">
                  <c:v>671.31</c:v>
                </c:pt>
                <c:pt idx="238">
                  <c:v>672.85999999999945</c:v>
                </c:pt>
                <c:pt idx="239">
                  <c:v>674.41</c:v>
                </c:pt>
                <c:pt idx="240">
                  <c:v>675.95999999999947</c:v>
                </c:pt>
                <c:pt idx="241">
                  <c:v>677.51</c:v>
                </c:pt>
                <c:pt idx="242">
                  <c:v>679.06</c:v>
                </c:pt>
                <c:pt idx="243">
                  <c:v>680.61</c:v>
                </c:pt>
                <c:pt idx="244">
                  <c:v>682.16</c:v>
                </c:pt>
                <c:pt idx="245">
                  <c:v>683.71</c:v>
                </c:pt>
                <c:pt idx="246">
                  <c:v>685.26</c:v>
                </c:pt>
                <c:pt idx="247">
                  <c:v>686.81</c:v>
                </c:pt>
                <c:pt idx="248">
                  <c:v>688.35999999999945</c:v>
                </c:pt>
                <c:pt idx="249">
                  <c:v>689.91</c:v>
                </c:pt>
                <c:pt idx="250">
                  <c:v>691.44999999999948</c:v>
                </c:pt>
                <c:pt idx="251">
                  <c:v>693</c:v>
                </c:pt>
                <c:pt idx="252">
                  <c:v>694.55</c:v>
                </c:pt>
                <c:pt idx="253">
                  <c:v>696.1</c:v>
                </c:pt>
                <c:pt idx="254">
                  <c:v>697.64</c:v>
                </c:pt>
                <c:pt idx="255">
                  <c:v>699.19</c:v>
                </c:pt>
                <c:pt idx="256">
                  <c:v>700.74</c:v>
                </c:pt>
                <c:pt idx="257">
                  <c:v>702.28000000000054</c:v>
                </c:pt>
                <c:pt idx="258">
                  <c:v>703.82999999999947</c:v>
                </c:pt>
                <c:pt idx="259">
                  <c:v>705.37</c:v>
                </c:pt>
                <c:pt idx="260">
                  <c:v>706.92</c:v>
                </c:pt>
                <c:pt idx="261">
                  <c:v>708.45999999999947</c:v>
                </c:pt>
                <c:pt idx="262">
                  <c:v>710.01</c:v>
                </c:pt>
                <c:pt idx="263">
                  <c:v>711.55</c:v>
                </c:pt>
                <c:pt idx="264">
                  <c:v>713.1</c:v>
                </c:pt>
                <c:pt idx="265">
                  <c:v>714.64</c:v>
                </c:pt>
                <c:pt idx="266">
                  <c:v>716.18000000000052</c:v>
                </c:pt>
                <c:pt idx="267">
                  <c:v>717.73</c:v>
                </c:pt>
                <c:pt idx="268">
                  <c:v>719.27000000000055</c:v>
                </c:pt>
                <c:pt idx="269">
                  <c:v>720.81999999999948</c:v>
                </c:pt>
                <c:pt idx="270">
                  <c:v>722.35999999999945</c:v>
                </c:pt>
                <c:pt idx="271">
                  <c:v>723.9</c:v>
                </c:pt>
                <c:pt idx="272">
                  <c:v>725.43999999999949</c:v>
                </c:pt>
                <c:pt idx="273">
                  <c:v>726.99</c:v>
                </c:pt>
                <c:pt idx="274">
                  <c:v>728.53</c:v>
                </c:pt>
                <c:pt idx="275">
                  <c:v>730.07</c:v>
                </c:pt>
                <c:pt idx="276">
                  <c:v>731.62</c:v>
                </c:pt>
                <c:pt idx="277">
                  <c:v>733.16</c:v>
                </c:pt>
                <c:pt idx="278">
                  <c:v>734.7</c:v>
                </c:pt>
                <c:pt idx="279">
                  <c:v>736.24</c:v>
                </c:pt>
                <c:pt idx="280">
                  <c:v>737.79000000000053</c:v>
                </c:pt>
                <c:pt idx="281">
                  <c:v>739.32999999999947</c:v>
                </c:pt>
                <c:pt idx="282">
                  <c:v>740.87</c:v>
                </c:pt>
                <c:pt idx="283">
                  <c:v>742.41</c:v>
                </c:pt>
                <c:pt idx="284">
                  <c:v>743.95999999999947</c:v>
                </c:pt>
                <c:pt idx="285">
                  <c:v>745.5</c:v>
                </c:pt>
                <c:pt idx="286">
                  <c:v>747.04</c:v>
                </c:pt>
                <c:pt idx="287">
                  <c:v>748.58</c:v>
                </c:pt>
                <c:pt idx="288">
                  <c:v>750.13</c:v>
                </c:pt>
                <c:pt idx="289">
                  <c:v>751.67000000000053</c:v>
                </c:pt>
                <c:pt idx="290">
                  <c:v>753.21</c:v>
                </c:pt>
                <c:pt idx="291">
                  <c:v>754.76</c:v>
                </c:pt>
                <c:pt idx="292">
                  <c:v>756.3</c:v>
                </c:pt>
                <c:pt idx="293">
                  <c:v>757.84999999999945</c:v>
                </c:pt>
                <c:pt idx="294">
                  <c:v>759.39</c:v>
                </c:pt>
                <c:pt idx="295">
                  <c:v>760.93</c:v>
                </c:pt>
                <c:pt idx="296">
                  <c:v>762.48</c:v>
                </c:pt>
                <c:pt idx="297">
                  <c:v>764.02</c:v>
                </c:pt>
                <c:pt idx="298">
                  <c:v>765.57</c:v>
                </c:pt>
                <c:pt idx="299">
                  <c:v>767.12</c:v>
                </c:pt>
                <c:pt idx="300">
                  <c:v>768.66</c:v>
                </c:pt>
                <c:pt idx="301">
                  <c:v>770.21</c:v>
                </c:pt>
                <c:pt idx="302">
                  <c:v>771.76</c:v>
                </c:pt>
                <c:pt idx="303">
                  <c:v>773.3</c:v>
                </c:pt>
                <c:pt idx="304">
                  <c:v>774.84999999999945</c:v>
                </c:pt>
                <c:pt idx="305">
                  <c:v>776.4</c:v>
                </c:pt>
                <c:pt idx="306">
                  <c:v>777.94999999999948</c:v>
                </c:pt>
                <c:pt idx="307">
                  <c:v>779.5</c:v>
                </c:pt>
                <c:pt idx="308">
                  <c:v>781.05</c:v>
                </c:pt>
                <c:pt idx="309">
                  <c:v>782.6</c:v>
                </c:pt>
                <c:pt idx="310">
                  <c:v>784.15</c:v>
                </c:pt>
                <c:pt idx="311">
                  <c:v>785.7</c:v>
                </c:pt>
                <c:pt idx="312">
                  <c:v>787.25</c:v>
                </c:pt>
                <c:pt idx="313">
                  <c:v>788.81</c:v>
                </c:pt>
                <c:pt idx="314">
                  <c:v>790.35999999999945</c:v>
                </c:pt>
                <c:pt idx="315">
                  <c:v>791.91</c:v>
                </c:pt>
                <c:pt idx="316">
                  <c:v>793.47</c:v>
                </c:pt>
                <c:pt idx="317">
                  <c:v>795.02</c:v>
                </c:pt>
                <c:pt idx="318">
                  <c:v>796.58</c:v>
                </c:pt>
                <c:pt idx="319">
                  <c:v>798.14</c:v>
                </c:pt>
                <c:pt idx="320">
                  <c:v>799.7</c:v>
                </c:pt>
                <c:pt idx="321">
                  <c:v>801.26</c:v>
                </c:pt>
                <c:pt idx="322">
                  <c:v>802.81999999999948</c:v>
                </c:pt>
                <c:pt idx="323">
                  <c:v>804.38</c:v>
                </c:pt>
                <c:pt idx="324">
                  <c:v>805.93999999999949</c:v>
                </c:pt>
                <c:pt idx="325">
                  <c:v>807.5</c:v>
                </c:pt>
                <c:pt idx="326">
                  <c:v>809.06</c:v>
                </c:pt>
                <c:pt idx="327">
                  <c:v>810.63</c:v>
                </c:pt>
                <c:pt idx="328">
                  <c:v>812.19</c:v>
                </c:pt>
                <c:pt idx="329">
                  <c:v>813.76</c:v>
                </c:pt>
                <c:pt idx="330">
                  <c:v>815.32999999999947</c:v>
                </c:pt>
                <c:pt idx="331">
                  <c:v>816.89</c:v>
                </c:pt>
                <c:pt idx="332">
                  <c:v>818.45999999999947</c:v>
                </c:pt>
                <c:pt idx="333">
                  <c:v>820.03</c:v>
                </c:pt>
                <c:pt idx="334">
                  <c:v>821.61</c:v>
                </c:pt>
                <c:pt idx="335">
                  <c:v>823.18000000000052</c:v>
                </c:pt>
                <c:pt idx="336">
                  <c:v>824.75</c:v>
                </c:pt>
                <c:pt idx="337">
                  <c:v>826.32999999999947</c:v>
                </c:pt>
                <c:pt idx="338">
                  <c:v>827.9</c:v>
                </c:pt>
                <c:pt idx="339">
                  <c:v>829.48</c:v>
                </c:pt>
                <c:pt idx="340">
                  <c:v>831.06</c:v>
                </c:pt>
                <c:pt idx="341">
                  <c:v>832.63</c:v>
                </c:pt>
                <c:pt idx="342">
                  <c:v>834.21</c:v>
                </c:pt>
                <c:pt idx="343">
                  <c:v>835.8</c:v>
                </c:pt>
                <c:pt idx="344">
                  <c:v>837.38</c:v>
                </c:pt>
                <c:pt idx="345">
                  <c:v>838.95999999999947</c:v>
                </c:pt>
                <c:pt idx="346">
                  <c:v>840.55</c:v>
                </c:pt>
                <c:pt idx="347">
                  <c:v>842.13</c:v>
                </c:pt>
                <c:pt idx="348">
                  <c:v>843.72</c:v>
                </c:pt>
                <c:pt idx="349">
                  <c:v>845.31</c:v>
                </c:pt>
                <c:pt idx="350">
                  <c:v>846.9</c:v>
                </c:pt>
                <c:pt idx="351">
                  <c:v>848.49</c:v>
                </c:pt>
                <c:pt idx="352">
                  <c:v>850.08</c:v>
                </c:pt>
                <c:pt idx="353">
                  <c:v>851.67000000000053</c:v>
                </c:pt>
                <c:pt idx="354">
                  <c:v>853.26</c:v>
                </c:pt>
                <c:pt idx="355">
                  <c:v>854.85999999999945</c:v>
                </c:pt>
                <c:pt idx="356">
                  <c:v>856.45999999999947</c:v>
                </c:pt>
                <c:pt idx="357">
                  <c:v>858.05</c:v>
                </c:pt>
                <c:pt idx="358">
                  <c:v>859.65</c:v>
                </c:pt>
                <c:pt idx="359">
                  <c:v>861.25</c:v>
                </c:pt>
                <c:pt idx="360">
                  <c:v>862.84999999999945</c:v>
                </c:pt>
                <c:pt idx="361">
                  <c:v>864.44999999999948</c:v>
                </c:pt>
                <c:pt idx="362">
                  <c:v>866.06</c:v>
                </c:pt>
                <c:pt idx="363">
                  <c:v>867.66</c:v>
                </c:pt>
                <c:pt idx="364">
                  <c:v>869.27000000000055</c:v>
                </c:pt>
                <c:pt idx="365">
                  <c:v>870.87</c:v>
                </c:pt>
                <c:pt idx="366">
                  <c:v>872.48</c:v>
                </c:pt>
                <c:pt idx="367">
                  <c:v>874.09</c:v>
                </c:pt>
                <c:pt idx="368">
                  <c:v>875.7</c:v>
                </c:pt>
                <c:pt idx="369">
                  <c:v>877.31</c:v>
                </c:pt>
                <c:pt idx="370">
                  <c:v>878.92</c:v>
                </c:pt>
                <c:pt idx="371">
                  <c:v>880.53</c:v>
                </c:pt>
                <c:pt idx="372">
                  <c:v>882.15</c:v>
                </c:pt>
                <c:pt idx="373">
                  <c:v>883.76</c:v>
                </c:pt>
                <c:pt idx="374">
                  <c:v>885.38</c:v>
                </c:pt>
                <c:pt idx="375">
                  <c:v>886.99</c:v>
                </c:pt>
                <c:pt idx="376">
                  <c:v>888.61</c:v>
                </c:pt>
                <c:pt idx="377">
                  <c:v>890.23</c:v>
                </c:pt>
                <c:pt idx="378">
                  <c:v>891.83999999999946</c:v>
                </c:pt>
                <c:pt idx="379">
                  <c:v>893.45999999999947</c:v>
                </c:pt>
                <c:pt idx="380">
                  <c:v>895.08</c:v>
                </c:pt>
                <c:pt idx="381">
                  <c:v>896.7</c:v>
                </c:pt>
                <c:pt idx="382">
                  <c:v>898.31999999999948</c:v>
                </c:pt>
                <c:pt idx="383">
                  <c:v>899.93999999999949</c:v>
                </c:pt>
                <c:pt idx="384">
                  <c:v>901.56</c:v>
                </c:pt>
                <c:pt idx="385">
                  <c:v>903.19</c:v>
                </c:pt>
                <c:pt idx="386">
                  <c:v>904.81</c:v>
                </c:pt>
                <c:pt idx="387">
                  <c:v>906.43</c:v>
                </c:pt>
                <c:pt idx="388">
                  <c:v>908.05</c:v>
                </c:pt>
                <c:pt idx="389">
                  <c:v>909.68000000000052</c:v>
                </c:pt>
                <c:pt idx="390">
                  <c:v>911.3</c:v>
                </c:pt>
                <c:pt idx="391">
                  <c:v>912.92</c:v>
                </c:pt>
                <c:pt idx="392">
                  <c:v>914.54</c:v>
                </c:pt>
                <c:pt idx="393">
                  <c:v>916.17000000000053</c:v>
                </c:pt>
                <c:pt idx="394">
                  <c:v>917.79000000000053</c:v>
                </c:pt>
                <c:pt idx="395">
                  <c:v>919.41</c:v>
                </c:pt>
                <c:pt idx="396">
                  <c:v>921.03</c:v>
                </c:pt>
                <c:pt idx="397">
                  <c:v>922.65</c:v>
                </c:pt>
                <c:pt idx="398">
                  <c:v>924.27000000000055</c:v>
                </c:pt>
                <c:pt idx="399">
                  <c:v>925.89</c:v>
                </c:pt>
                <c:pt idx="400">
                  <c:v>927.51</c:v>
                </c:pt>
                <c:pt idx="401">
                  <c:v>929.13</c:v>
                </c:pt>
                <c:pt idx="402">
                  <c:v>930.75</c:v>
                </c:pt>
                <c:pt idx="403">
                  <c:v>932.37</c:v>
                </c:pt>
                <c:pt idx="404">
                  <c:v>933.98</c:v>
                </c:pt>
                <c:pt idx="405">
                  <c:v>935.6</c:v>
                </c:pt>
                <c:pt idx="406">
                  <c:v>937.21</c:v>
                </c:pt>
                <c:pt idx="407">
                  <c:v>938.81999999999948</c:v>
                </c:pt>
                <c:pt idx="408">
                  <c:v>940.43</c:v>
                </c:pt>
                <c:pt idx="409">
                  <c:v>942.04</c:v>
                </c:pt>
                <c:pt idx="410">
                  <c:v>943.64</c:v>
                </c:pt>
                <c:pt idx="411">
                  <c:v>945.25</c:v>
                </c:pt>
                <c:pt idx="412">
                  <c:v>946.84999999999945</c:v>
                </c:pt>
                <c:pt idx="413">
                  <c:v>948.44999999999948</c:v>
                </c:pt>
                <c:pt idx="414">
                  <c:v>950.05</c:v>
                </c:pt>
                <c:pt idx="415">
                  <c:v>951.65</c:v>
                </c:pt>
                <c:pt idx="416">
                  <c:v>953.24</c:v>
                </c:pt>
                <c:pt idx="417">
                  <c:v>954.82999999999947</c:v>
                </c:pt>
                <c:pt idx="418">
                  <c:v>956.42</c:v>
                </c:pt>
                <c:pt idx="419">
                  <c:v>958</c:v>
                </c:pt>
                <c:pt idx="420">
                  <c:v>959.58</c:v>
                </c:pt>
                <c:pt idx="421">
                  <c:v>961.16</c:v>
                </c:pt>
                <c:pt idx="422">
                  <c:v>962.73</c:v>
                </c:pt>
                <c:pt idx="423">
                  <c:v>964.3</c:v>
                </c:pt>
                <c:pt idx="424">
                  <c:v>965.87</c:v>
                </c:pt>
                <c:pt idx="425">
                  <c:v>967.43</c:v>
                </c:pt>
                <c:pt idx="426">
                  <c:v>968.99</c:v>
                </c:pt>
                <c:pt idx="427">
                  <c:v>970.54</c:v>
                </c:pt>
                <c:pt idx="428">
                  <c:v>972.09</c:v>
                </c:pt>
                <c:pt idx="429">
                  <c:v>973.64</c:v>
                </c:pt>
                <c:pt idx="430">
                  <c:v>975.18000000000052</c:v>
                </c:pt>
                <c:pt idx="431">
                  <c:v>976.71</c:v>
                </c:pt>
                <c:pt idx="432">
                  <c:v>978.24</c:v>
                </c:pt>
                <c:pt idx="433">
                  <c:v>979.76</c:v>
                </c:pt>
                <c:pt idx="434">
                  <c:v>981.28000000000054</c:v>
                </c:pt>
                <c:pt idx="435">
                  <c:v>982.79000000000053</c:v>
                </c:pt>
                <c:pt idx="436">
                  <c:v>984.3</c:v>
                </c:pt>
                <c:pt idx="437">
                  <c:v>985.8</c:v>
                </c:pt>
                <c:pt idx="438">
                  <c:v>987.29000000000053</c:v>
                </c:pt>
                <c:pt idx="439">
                  <c:v>988.77000000000055</c:v>
                </c:pt>
                <c:pt idx="440">
                  <c:v>990.25</c:v>
                </c:pt>
                <c:pt idx="441">
                  <c:v>991.72</c:v>
                </c:pt>
                <c:pt idx="442">
                  <c:v>993.18000000000052</c:v>
                </c:pt>
                <c:pt idx="443">
                  <c:v>994.64</c:v>
                </c:pt>
                <c:pt idx="444">
                  <c:v>996.08</c:v>
                </c:pt>
                <c:pt idx="445">
                  <c:v>997.52</c:v>
                </c:pt>
                <c:pt idx="446">
                  <c:v>998.94999999999948</c:v>
                </c:pt>
                <c:pt idx="447">
                  <c:v>1002.59</c:v>
                </c:pt>
                <c:pt idx="448">
                  <c:v>1017.7</c:v>
                </c:pt>
                <c:pt idx="449">
                  <c:v>1032.76</c:v>
                </c:pt>
                <c:pt idx="450">
                  <c:v>1047.79</c:v>
                </c:pt>
                <c:pt idx="451">
                  <c:v>1062.78</c:v>
                </c:pt>
                <c:pt idx="452">
                  <c:v>1077.73</c:v>
                </c:pt>
                <c:pt idx="453">
                  <c:v>1092.6399999999999</c:v>
                </c:pt>
                <c:pt idx="454">
                  <c:v>1107.52</c:v>
                </c:pt>
                <c:pt idx="455">
                  <c:v>1122.3599999999999</c:v>
                </c:pt>
                <c:pt idx="456">
                  <c:v>1137.1599999999999</c:v>
                </c:pt>
                <c:pt idx="457">
                  <c:v>1151.92</c:v>
                </c:pt>
                <c:pt idx="458">
                  <c:v>1166.6499999999999</c:v>
                </c:pt>
                <c:pt idx="459">
                  <c:v>1181.33</c:v>
                </c:pt>
                <c:pt idx="460">
                  <c:v>1195.99</c:v>
                </c:pt>
                <c:pt idx="461">
                  <c:v>1210.5999999999999</c:v>
                </c:pt>
                <c:pt idx="462">
                  <c:v>1225.1799999999998</c:v>
                </c:pt>
                <c:pt idx="463">
                  <c:v>1239.72</c:v>
                </c:pt>
                <c:pt idx="464">
                  <c:v>1254.23</c:v>
                </c:pt>
                <c:pt idx="465">
                  <c:v>1268.6899999999998</c:v>
                </c:pt>
                <c:pt idx="466">
                  <c:v>1283.1299999999999</c:v>
                </c:pt>
                <c:pt idx="467">
                  <c:v>1297.52</c:v>
                </c:pt>
                <c:pt idx="468">
                  <c:v>1311.8799999999999</c:v>
                </c:pt>
                <c:pt idx="469">
                  <c:v>1326.2</c:v>
                </c:pt>
                <c:pt idx="470">
                  <c:v>1340.49</c:v>
                </c:pt>
                <c:pt idx="471">
                  <c:v>1354.74</c:v>
                </c:pt>
                <c:pt idx="472">
                  <c:v>1368.96</c:v>
                </c:pt>
                <c:pt idx="473">
                  <c:v>1383.1399999999999</c:v>
                </c:pt>
                <c:pt idx="474">
                  <c:v>1397.28</c:v>
                </c:pt>
                <c:pt idx="475">
                  <c:v>1411.3899999999999</c:v>
                </c:pt>
                <c:pt idx="476">
                  <c:v>1425.46</c:v>
                </c:pt>
                <c:pt idx="477">
                  <c:v>1439.5</c:v>
                </c:pt>
                <c:pt idx="478">
                  <c:v>1453.5</c:v>
                </c:pt>
                <c:pt idx="479">
                  <c:v>1467.47</c:v>
                </c:pt>
                <c:pt idx="480">
                  <c:v>1481.4</c:v>
                </c:pt>
                <c:pt idx="481">
                  <c:v>1495.3</c:v>
                </c:pt>
                <c:pt idx="482">
                  <c:v>1509.1699999999998</c:v>
                </c:pt>
                <c:pt idx="483">
                  <c:v>1522.99</c:v>
                </c:pt>
                <c:pt idx="484">
                  <c:v>1536.79</c:v>
                </c:pt>
                <c:pt idx="485">
                  <c:v>1550.55</c:v>
                </c:pt>
                <c:pt idx="486">
                  <c:v>1564.27</c:v>
                </c:pt>
                <c:pt idx="487">
                  <c:v>1577.96</c:v>
                </c:pt>
                <c:pt idx="488">
                  <c:v>1591.62</c:v>
                </c:pt>
                <c:pt idx="489">
                  <c:v>1605.24</c:v>
                </c:pt>
                <c:pt idx="490">
                  <c:v>1618.83</c:v>
                </c:pt>
                <c:pt idx="491">
                  <c:v>1632.3899999999999</c:v>
                </c:pt>
                <c:pt idx="492">
                  <c:v>1645.91</c:v>
                </c:pt>
                <c:pt idx="493">
                  <c:v>1659.4</c:v>
                </c:pt>
                <c:pt idx="494">
                  <c:v>1672.85</c:v>
                </c:pt>
                <c:pt idx="495">
                  <c:v>1686.27</c:v>
                </c:pt>
                <c:pt idx="496">
                  <c:v>1699.6599999999999</c:v>
                </c:pt>
                <c:pt idx="497">
                  <c:v>1713.02</c:v>
                </c:pt>
                <c:pt idx="498">
                  <c:v>1726.34</c:v>
                </c:pt>
                <c:pt idx="499">
                  <c:v>1739.6299999999999</c:v>
                </c:pt>
                <c:pt idx="500">
                  <c:v>1752.8799999999999</c:v>
                </c:pt>
                <c:pt idx="501">
                  <c:v>1766.11</c:v>
                </c:pt>
                <c:pt idx="502">
                  <c:v>1779.3</c:v>
                </c:pt>
                <c:pt idx="503">
                  <c:v>1792.45</c:v>
                </c:pt>
                <c:pt idx="504">
                  <c:v>1805.58</c:v>
                </c:pt>
                <c:pt idx="505">
                  <c:v>1818.6699999999998</c:v>
                </c:pt>
                <c:pt idx="506">
                  <c:v>1831.73</c:v>
                </c:pt>
                <c:pt idx="507">
                  <c:v>1844.76</c:v>
                </c:pt>
                <c:pt idx="508">
                  <c:v>1857.76</c:v>
                </c:pt>
                <c:pt idx="509">
                  <c:v>1870.72</c:v>
                </c:pt>
                <c:pt idx="510">
                  <c:v>1883.6499999999999</c:v>
                </c:pt>
                <c:pt idx="511">
                  <c:v>1896.55</c:v>
                </c:pt>
                <c:pt idx="512">
                  <c:v>1909.42</c:v>
                </c:pt>
                <c:pt idx="513">
                  <c:v>1922.26</c:v>
                </c:pt>
                <c:pt idx="514">
                  <c:v>1935.07</c:v>
                </c:pt>
                <c:pt idx="515">
                  <c:v>1947.84</c:v>
                </c:pt>
                <c:pt idx="516">
                  <c:v>1960.59</c:v>
                </c:pt>
                <c:pt idx="517">
                  <c:v>1973.3</c:v>
                </c:pt>
                <c:pt idx="518">
                  <c:v>1985.98</c:v>
                </c:pt>
                <c:pt idx="519">
                  <c:v>1998.6299999999999</c:v>
                </c:pt>
                <c:pt idx="520">
                  <c:v>2011.25</c:v>
                </c:pt>
                <c:pt idx="521">
                  <c:v>2023.84</c:v>
                </c:pt>
                <c:pt idx="522">
                  <c:v>2036.4</c:v>
                </c:pt>
                <c:pt idx="523">
                  <c:v>2048.9299999999998</c:v>
                </c:pt>
                <c:pt idx="524">
                  <c:v>2061.4299999999998</c:v>
                </c:pt>
                <c:pt idx="525">
                  <c:v>2073.8900000000012</c:v>
                </c:pt>
                <c:pt idx="526">
                  <c:v>2086.3300000000022</c:v>
                </c:pt>
                <c:pt idx="527">
                  <c:v>2098.7399999999998</c:v>
                </c:pt>
                <c:pt idx="528">
                  <c:v>2111.12</c:v>
                </c:pt>
                <c:pt idx="529">
                  <c:v>2123.46</c:v>
                </c:pt>
                <c:pt idx="530">
                  <c:v>2135.7799999999997</c:v>
                </c:pt>
                <c:pt idx="531">
                  <c:v>2148.0700000000002</c:v>
                </c:pt>
                <c:pt idx="532">
                  <c:v>2160.3300000000022</c:v>
                </c:pt>
                <c:pt idx="533">
                  <c:v>2172.56</c:v>
                </c:pt>
                <c:pt idx="534">
                  <c:v>2184.7599999999998</c:v>
                </c:pt>
                <c:pt idx="535">
                  <c:v>2196.9299999999998</c:v>
                </c:pt>
                <c:pt idx="536">
                  <c:v>2209.0700000000002</c:v>
                </c:pt>
                <c:pt idx="537">
                  <c:v>2221.1799999999998</c:v>
                </c:pt>
                <c:pt idx="538">
                  <c:v>2233.2599999999998</c:v>
                </c:pt>
                <c:pt idx="539">
                  <c:v>2245.3200000000002</c:v>
                </c:pt>
                <c:pt idx="540">
                  <c:v>2257.34</c:v>
                </c:pt>
                <c:pt idx="541">
                  <c:v>2269.34</c:v>
                </c:pt>
                <c:pt idx="542">
                  <c:v>2281.3100000000022</c:v>
                </c:pt>
                <c:pt idx="543">
                  <c:v>2293.25</c:v>
                </c:pt>
                <c:pt idx="544">
                  <c:v>2305.16</c:v>
                </c:pt>
                <c:pt idx="545">
                  <c:v>2317.0500000000002</c:v>
                </c:pt>
                <c:pt idx="546">
                  <c:v>2328.9</c:v>
                </c:pt>
                <c:pt idx="547">
                  <c:v>2340.73</c:v>
                </c:pt>
                <c:pt idx="548">
                  <c:v>2352.5300000000002</c:v>
                </c:pt>
                <c:pt idx="549">
                  <c:v>2364.3000000000002</c:v>
                </c:pt>
                <c:pt idx="550">
                  <c:v>2376.0500000000002</c:v>
                </c:pt>
                <c:pt idx="551">
                  <c:v>2387.7599999999998</c:v>
                </c:pt>
                <c:pt idx="552">
                  <c:v>2399.4499999999998</c:v>
                </c:pt>
                <c:pt idx="553">
                  <c:v>2411.12</c:v>
                </c:pt>
                <c:pt idx="554">
                  <c:v>2422.75</c:v>
                </c:pt>
                <c:pt idx="555">
                  <c:v>2434.36</c:v>
                </c:pt>
                <c:pt idx="556">
                  <c:v>2445.94</c:v>
                </c:pt>
                <c:pt idx="557">
                  <c:v>2457.4899999999998</c:v>
                </c:pt>
                <c:pt idx="558">
                  <c:v>2469.02</c:v>
                </c:pt>
                <c:pt idx="559">
                  <c:v>2480.52</c:v>
                </c:pt>
                <c:pt idx="560">
                  <c:v>2491.9899999999998</c:v>
                </c:pt>
                <c:pt idx="561">
                  <c:v>2503.44</c:v>
                </c:pt>
                <c:pt idx="562">
                  <c:v>2514.86</c:v>
                </c:pt>
                <c:pt idx="563">
                  <c:v>2526.2599999999998</c:v>
                </c:pt>
                <c:pt idx="564">
                  <c:v>2537.62</c:v>
                </c:pt>
                <c:pt idx="565">
                  <c:v>2548.9699999999998</c:v>
                </c:pt>
                <c:pt idx="566">
                  <c:v>2560.2799999999997</c:v>
                </c:pt>
                <c:pt idx="567">
                  <c:v>2571.5700000000002</c:v>
                </c:pt>
              </c:numCache>
            </c:numRef>
          </c:xVal>
          <c:yVal>
            <c:numRef>
              <c:f>Data!$E$5:$E$572</c:f>
              <c:numCache>
                <c:formatCode>General</c:formatCode>
                <c:ptCount val="568"/>
                <c:pt idx="0">
                  <c:v>37.33</c:v>
                </c:pt>
                <c:pt idx="1">
                  <c:v>50.67</c:v>
                </c:pt>
                <c:pt idx="2">
                  <c:v>24</c:v>
                </c:pt>
                <c:pt idx="3">
                  <c:v>30.5</c:v>
                </c:pt>
                <c:pt idx="4">
                  <c:v>24.830000000000005</c:v>
                </c:pt>
                <c:pt idx="5">
                  <c:v>16.66</c:v>
                </c:pt>
                <c:pt idx="6">
                  <c:v>29.439999999999987</c:v>
                </c:pt>
                <c:pt idx="7">
                  <c:v>30.73</c:v>
                </c:pt>
                <c:pt idx="8">
                  <c:v>29.439999999999987</c:v>
                </c:pt>
                <c:pt idx="9">
                  <c:v>41.5</c:v>
                </c:pt>
                <c:pt idx="10">
                  <c:v>27.27</c:v>
                </c:pt>
                <c:pt idx="11">
                  <c:v>20</c:v>
                </c:pt>
                <c:pt idx="12">
                  <c:v>26.02</c:v>
                </c:pt>
                <c:pt idx="13">
                  <c:v>24.01</c:v>
                </c:pt>
                <c:pt idx="14">
                  <c:v>26.21</c:v>
                </c:pt>
                <c:pt idx="15">
                  <c:v>24.87</c:v>
                </c:pt>
                <c:pt idx="16">
                  <c:v>35.770000000000003</c:v>
                </c:pt>
                <c:pt idx="17">
                  <c:v>41.309999999999995</c:v>
                </c:pt>
                <c:pt idx="18">
                  <c:v>29.27</c:v>
                </c:pt>
                <c:pt idx="19">
                  <c:v>33.790000000000013</c:v>
                </c:pt>
                <c:pt idx="20">
                  <c:v>26.21</c:v>
                </c:pt>
                <c:pt idx="21">
                  <c:v>18.479999999999986</c:v>
                </c:pt>
                <c:pt idx="22">
                  <c:v>14.98</c:v>
                </c:pt>
                <c:pt idx="23">
                  <c:v>33.74</c:v>
                </c:pt>
                <c:pt idx="24">
                  <c:v>34.61</c:v>
                </c:pt>
                <c:pt idx="25">
                  <c:v>35.260000000000012</c:v>
                </c:pt>
                <c:pt idx="26">
                  <c:v>35.96</c:v>
                </c:pt>
                <c:pt idx="27">
                  <c:v>18.79</c:v>
                </c:pt>
                <c:pt idx="28">
                  <c:v>28.01</c:v>
                </c:pt>
                <c:pt idx="29">
                  <c:v>24.43</c:v>
                </c:pt>
                <c:pt idx="30">
                  <c:v>22.84</c:v>
                </c:pt>
                <c:pt idx="31">
                  <c:v>24.979999999999986</c:v>
                </c:pt>
                <c:pt idx="32">
                  <c:v>26.54</c:v>
                </c:pt>
                <c:pt idx="33">
                  <c:v>32.25</c:v>
                </c:pt>
                <c:pt idx="34">
                  <c:v>26.38</c:v>
                </c:pt>
                <c:pt idx="35">
                  <c:v>14.9</c:v>
                </c:pt>
                <c:pt idx="36">
                  <c:v>12.25</c:v>
                </c:pt>
                <c:pt idx="37">
                  <c:v>18.760000000000002</c:v>
                </c:pt>
                <c:pt idx="38">
                  <c:v>14.209999999999999</c:v>
                </c:pt>
                <c:pt idx="39">
                  <c:v>21.69</c:v>
                </c:pt>
                <c:pt idx="40">
                  <c:v>22.85</c:v>
                </c:pt>
                <c:pt idx="41">
                  <c:v>26.919999999999987</c:v>
                </c:pt>
                <c:pt idx="42">
                  <c:v>18.79</c:v>
                </c:pt>
                <c:pt idx="43">
                  <c:v>12.49</c:v>
                </c:pt>
                <c:pt idx="44">
                  <c:v>11.850000000000009</c:v>
                </c:pt>
                <c:pt idx="45">
                  <c:v>6.52</c:v>
                </c:pt>
                <c:pt idx="46">
                  <c:v>14.43</c:v>
                </c:pt>
                <c:pt idx="47">
                  <c:v>14.29</c:v>
                </c:pt>
                <c:pt idx="48">
                  <c:v>16.510000000000005</c:v>
                </c:pt>
                <c:pt idx="49">
                  <c:v>13.81</c:v>
                </c:pt>
                <c:pt idx="50">
                  <c:v>15.29</c:v>
                </c:pt>
                <c:pt idx="51">
                  <c:v>9.2299999999999986</c:v>
                </c:pt>
                <c:pt idx="52">
                  <c:v>11.34</c:v>
                </c:pt>
                <c:pt idx="53">
                  <c:v>9.16</c:v>
                </c:pt>
                <c:pt idx="54">
                  <c:v>11.29</c:v>
                </c:pt>
                <c:pt idx="55">
                  <c:v>8.2800000000000011</c:v>
                </c:pt>
                <c:pt idx="56">
                  <c:v>9.09</c:v>
                </c:pt>
                <c:pt idx="57">
                  <c:v>8.7100000000000009</c:v>
                </c:pt>
                <c:pt idx="58">
                  <c:v>8.8700000000000028</c:v>
                </c:pt>
                <c:pt idx="59">
                  <c:v>9.33</c:v>
                </c:pt>
                <c:pt idx="60">
                  <c:v>6.41</c:v>
                </c:pt>
                <c:pt idx="61">
                  <c:v>5.33</c:v>
                </c:pt>
                <c:pt idx="62">
                  <c:v>6.55</c:v>
                </c:pt>
                <c:pt idx="63">
                  <c:v>6.83</c:v>
                </c:pt>
                <c:pt idx="64">
                  <c:v>7.1</c:v>
                </c:pt>
                <c:pt idx="65">
                  <c:v>7.68</c:v>
                </c:pt>
                <c:pt idx="66">
                  <c:v>9.41</c:v>
                </c:pt>
                <c:pt idx="67">
                  <c:v>7.34</c:v>
                </c:pt>
                <c:pt idx="68">
                  <c:v>6.31</c:v>
                </c:pt>
                <c:pt idx="69">
                  <c:v>6.63</c:v>
                </c:pt>
                <c:pt idx="70">
                  <c:v>4.9800000000000004</c:v>
                </c:pt>
                <c:pt idx="71">
                  <c:v>6.68</c:v>
                </c:pt>
                <c:pt idx="72">
                  <c:v>5.8599999999999985</c:v>
                </c:pt>
                <c:pt idx="73">
                  <c:v>6.64</c:v>
                </c:pt>
                <c:pt idx="74">
                  <c:v>7.6</c:v>
                </c:pt>
                <c:pt idx="75">
                  <c:v>6.2700000000000014</c:v>
                </c:pt>
                <c:pt idx="76">
                  <c:v>5.59</c:v>
                </c:pt>
                <c:pt idx="77">
                  <c:v>5.05</c:v>
                </c:pt>
                <c:pt idx="78">
                  <c:v>5.6</c:v>
                </c:pt>
                <c:pt idx="79">
                  <c:v>4.92</c:v>
                </c:pt>
                <c:pt idx="80">
                  <c:v>4.6499999999999995</c:v>
                </c:pt>
                <c:pt idx="81">
                  <c:v>4.8</c:v>
                </c:pt>
                <c:pt idx="82">
                  <c:v>4.9300000000000024</c:v>
                </c:pt>
                <c:pt idx="83">
                  <c:v>4.8599999999999985</c:v>
                </c:pt>
                <c:pt idx="84">
                  <c:v>5.6499999999999995</c:v>
                </c:pt>
                <c:pt idx="85">
                  <c:v>4.74</c:v>
                </c:pt>
                <c:pt idx="86">
                  <c:v>5.28</c:v>
                </c:pt>
                <c:pt idx="87">
                  <c:v>4.67</c:v>
                </c:pt>
                <c:pt idx="88">
                  <c:v>4.33</c:v>
                </c:pt>
                <c:pt idx="89">
                  <c:v>5.1599999999999975</c:v>
                </c:pt>
                <c:pt idx="90">
                  <c:v>4.6099999999999985</c:v>
                </c:pt>
                <c:pt idx="91">
                  <c:v>4.78</c:v>
                </c:pt>
                <c:pt idx="92">
                  <c:v>4.46</c:v>
                </c:pt>
                <c:pt idx="93">
                  <c:v>4.21</c:v>
                </c:pt>
                <c:pt idx="94">
                  <c:v>4.1199999999999966</c:v>
                </c:pt>
                <c:pt idx="95">
                  <c:v>4.76</c:v>
                </c:pt>
                <c:pt idx="96">
                  <c:v>4.25</c:v>
                </c:pt>
                <c:pt idx="97">
                  <c:v>4.45</c:v>
                </c:pt>
                <c:pt idx="98">
                  <c:v>4.78</c:v>
                </c:pt>
                <c:pt idx="99">
                  <c:v>5</c:v>
                </c:pt>
                <c:pt idx="100">
                  <c:v>4.25</c:v>
                </c:pt>
                <c:pt idx="101">
                  <c:v>4.3499999999999996</c:v>
                </c:pt>
                <c:pt idx="102">
                  <c:v>4.1099999999999985</c:v>
                </c:pt>
                <c:pt idx="103">
                  <c:v>4.18</c:v>
                </c:pt>
                <c:pt idx="104">
                  <c:v>3.73</c:v>
                </c:pt>
                <c:pt idx="105">
                  <c:v>4.07</c:v>
                </c:pt>
                <c:pt idx="106">
                  <c:v>4.33</c:v>
                </c:pt>
                <c:pt idx="107">
                  <c:v>4.24</c:v>
                </c:pt>
                <c:pt idx="108">
                  <c:v>4.26</c:v>
                </c:pt>
                <c:pt idx="109">
                  <c:v>4.08</c:v>
                </c:pt>
                <c:pt idx="110">
                  <c:v>4.07</c:v>
                </c:pt>
                <c:pt idx="111">
                  <c:v>3.75</c:v>
                </c:pt>
                <c:pt idx="112">
                  <c:v>4.1599999999999975</c:v>
                </c:pt>
                <c:pt idx="113">
                  <c:v>4.0199999999999996</c:v>
                </c:pt>
                <c:pt idx="114">
                  <c:v>3.9299999999999997</c:v>
                </c:pt>
                <c:pt idx="115">
                  <c:v>4.01</c:v>
                </c:pt>
                <c:pt idx="116">
                  <c:v>4.26</c:v>
                </c:pt>
                <c:pt idx="117">
                  <c:v>4.01</c:v>
                </c:pt>
                <c:pt idx="118">
                  <c:v>3.69</c:v>
                </c:pt>
                <c:pt idx="119">
                  <c:v>3.77</c:v>
                </c:pt>
                <c:pt idx="120">
                  <c:v>4.05</c:v>
                </c:pt>
                <c:pt idx="121">
                  <c:v>3.8099999999999987</c:v>
                </c:pt>
                <c:pt idx="122">
                  <c:v>3.8699999999999997</c:v>
                </c:pt>
                <c:pt idx="123">
                  <c:v>4.0999999999999996</c:v>
                </c:pt>
                <c:pt idx="124">
                  <c:v>3.98</c:v>
                </c:pt>
                <c:pt idx="125">
                  <c:v>4.22</c:v>
                </c:pt>
                <c:pt idx="126">
                  <c:v>3.88</c:v>
                </c:pt>
                <c:pt idx="127">
                  <c:v>3.98</c:v>
                </c:pt>
                <c:pt idx="128">
                  <c:v>4.03</c:v>
                </c:pt>
                <c:pt idx="129">
                  <c:v>4.46</c:v>
                </c:pt>
                <c:pt idx="130">
                  <c:v>4.49</c:v>
                </c:pt>
                <c:pt idx="131">
                  <c:v>4.76</c:v>
                </c:pt>
                <c:pt idx="132">
                  <c:v>4.9000000000000004</c:v>
                </c:pt>
                <c:pt idx="133">
                  <c:v>4.9700000000000024</c:v>
                </c:pt>
                <c:pt idx="134">
                  <c:v>5.0199999999999996</c:v>
                </c:pt>
                <c:pt idx="135">
                  <c:v>5.4300000000000024</c:v>
                </c:pt>
                <c:pt idx="136">
                  <c:v>5.57</c:v>
                </c:pt>
                <c:pt idx="137">
                  <c:v>5.88</c:v>
                </c:pt>
                <c:pt idx="138">
                  <c:v>6.06</c:v>
                </c:pt>
                <c:pt idx="139">
                  <c:v>6.57</c:v>
                </c:pt>
                <c:pt idx="140">
                  <c:v>6.83</c:v>
                </c:pt>
                <c:pt idx="141">
                  <c:v>6.99</c:v>
                </c:pt>
                <c:pt idx="142">
                  <c:v>7.4</c:v>
                </c:pt>
                <c:pt idx="143">
                  <c:v>7.55</c:v>
                </c:pt>
                <c:pt idx="144">
                  <c:v>7.92</c:v>
                </c:pt>
                <c:pt idx="145">
                  <c:v>8.32</c:v>
                </c:pt>
                <c:pt idx="146">
                  <c:v>8.59</c:v>
                </c:pt>
                <c:pt idx="147">
                  <c:v>8.9</c:v>
                </c:pt>
                <c:pt idx="148">
                  <c:v>9.34</c:v>
                </c:pt>
                <c:pt idx="149">
                  <c:v>9.34</c:v>
                </c:pt>
                <c:pt idx="150">
                  <c:v>9.41</c:v>
                </c:pt>
                <c:pt idx="151">
                  <c:v>9.75</c:v>
                </c:pt>
                <c:pt idx="152">
                  <c:v>9.8600000000000048</c:v>
                </c:pt>
                <c:pt idx="153">
                  <c:v>9.89</c:v>
                </c:pt>
                <c:pt idx="154">
                  <c:v>10.18</c:v>
                </c:pt>
                <c:pt idx="155">
                  <c:v>10.1</c:v>
                </c:pt>
                <c:pt idx="156">
                  <c:v>10.210000000000001</c:v>
                </c:pt>
                <c:pt idx="157">
                  <c:v>10.42</c:v>
                </c:pt>
                <c:pt idx="158">
                  <c:v>10.39</c:v>
                </c:pt>
                <c:pt idx="159">
                  <c:v>10.43</c:v>
                </c:pt>
                <c:pt idx="160">
                  <c:v>10.31</c:v>
                </c:pt>
                <c:pt idx="161">
                  <c:v>10.46</c:v>
                </c:pt>
                <c:pt idx="162">
                  <c:v>10.49</c:v>
                </c:pt>
                <c:pt idx="163">
                  <c:v>10.54</c:v>
                </c:pt>
                <c:pt idx="164">
                  <c:v>10.58</c:v>
                </c:pt>
                <c:pt idx="165">
                  <c:v>10.48</c:v>
                </c:pt>
                <c:pt idx="166">
                  <c:v>10.040000000000001</c:v>
                </c:pt>
                <c:pt idx="167">
                  <c:v>9.9600000000000026</c:v>
                </c:pt>
                <c:pt idx="168">
                  <c:v>9.8700000000000028</c:v>
                </c:pt>
                <c:pt idx="169">
                  <c:v>9.67</c:v>
                </c:pt>
                <c:pt idx="170">
                  <c:v>9.58</c:v>
                </c:pt>
                <c:pt idx="171">
                  <c:v>9.34</c:v>
                </c:pt>
                <c:pt idx="172">
                  <c:v>9.129999999999999</c:v>
                </c:pt>
                <c:pt idx="173">
                  <c:v>8.9</c:v>
                </c:pt>
                <c:pt idx="174">
                  <c:v>8.7100000000000009</c:v>
                </c:pt>
                <c:pt idx="175">
                  <c:v>8.43</c:v>
                </c:pt>
                <c:pt idx="176">
                  <c:v>8.2800000000000011</c:v>
                </c:pt>
                <c:pt idx="177">
                  <c:v>8.18</c:v>
                </c:pt>
                <c:pt idx="178">
                  <c:v>8.11</c:v>
                </c:pt>
                <c:pt idx="179">
                  <c:v>7.89</c:v>
                </c:pt>
                <c:pt idx="180">
                  <c:v>7.94</c:v>
                </c:pt>
                <c:pt idx="181">
                  <c:v>7.67</c:v>
                </c:pt>
                <c:pt idx="182">
                  <c:v>7.48</c:v>
                </c:pt>
                <c:pt idx="183">
                  <c:v>7.44</c:v>
                </c:pt>
                <c:pt idx="184">
                  <c:v>7.23</c:v>
                </c:pt>
                <c:pt idx="185">
                  <c:v>7.26</c:v>
                </c:pt>
                <c:pt idx="186">
                  <c:v>7.07</c:v>
                </c:pt>
                <c:pt idx="187">
                  <c:v>7.05</c:v>
                </c:pt>
                <c:pt idx="188">
                  <c:v>7.09</c:v>
                </c:pt>
                <c:pt idx="189">
                  <c:v>7.01</c:v>
                </c:pt>
                <c:pt idx="190">
                  <c:v>6.99</c:v>
                </c:pt>
                <c:pt idx="191">
                  <c:v>6.87</c:v>
                </c:pt>
                <c:pt idx="192">
                  <c:v>6.72</c:v>
                </c:pt>
                <c:pt idx="193">
                  <c:v>6.89</c:v>
                </c:pt>
                <c:pt idx="194">
                  <c:v>6.74</c:v>
                </c:pt>
                <c:pt idx="195">
                  <c:v>6.79</c:v>
                </c:pt>
                <c:pt idx="196">
                  <c:v>6.68</c:v>
                </c:pt>
                <c:pt idx="197">
                  <c:v>6.58</c:v>
                </c:pt>
                <c:pt idx="198">
                  <c:v>6.57</c:v>
                </c:pt>
                <c:pt idx="199">
                  <c:v>6.33</c:v>
                </c:pt>
                <c:pt idx="200">
                  <c:v>6.2700000000000014</c:v>
                </c:pt>
                <c:pt idx="201">
                  <c:v>6.1199999999999966</c:v>
                </c:pt>
                <c:pt idx="202">
                  <c:v>6.14</c:v>
                </c:pt>
                <c:pt idx="203">
                  <c:v>6.08</c:v>
                </c:pt>
                <c:pt idx="204">
                  <c:v>6.01</c:v>
                </c:pt>
                <c:pt idx="205">
                  <c:v>5.88</c:v>
                </c:pt>
                <c:pt idx="206">
                  <c:v>5.7</c:v>
                </c:pt>
                <c:pt idx="207">
                  <c:v>5.78</c:v>
                </c:pt>
                <c:pt idx="208">
                  <c:v>5.6599999999999975</c:v>
                </c:pt>
                <c:pt idx="209">
                  <c:v>5.59</c:v>
                </c:pt>
                <c:pt idx="210">
                  <c:v>5.7</c:v>
                </c:pt>
                <c:pt idx="211">
                  <c:v>5.67</c:v>
                </c:pt>
                <c:pt idx="212">
                  <c:v>5.54</c:v>
                </c:pt>
                <c:pt idx="213">
                  <c:v>5.6</c:v>
                </c:pt>
                <c:pt idx="214">
                  <c:v>5.56</c:v>
                </c:pt>
                <c:pt idx="215">
                  <c:v>5.44</c:v>
                </c:pt>
                <c:pt idx="216">
                  <c:v>5.42</c:v>
                </c:pt>
                <c:pt idx="217">
                  <c:v>5.28</c:v>
                </c:pt>
                <c:pt idx="218">
                  <c:v>5.2</c:v>
                </c:pt>
                <c:pt idx="219">
                  <c:v>5.13</c:v>
                </c:pt>
                <c:pt idx="220">
                  <c:v>5.04</c:v>
                </c:pt>
                <c:pt idx="221">
                  <c:v>4.8099999999999996</c:v>
                </c:pt>
                <c:pt idx="222">
                  <c:v>4.6899999999999995</c:v>
                </c:pt>
                <c:pt idx="223">
                  <c:v>4.6199999999999966</c:v>
                </c:pt>
                <c:pt idx="224">
                  <c:v>4.5</c:v>
                </c:pt>
                <c:pt idx="225">
                  <c:v>4.51</c:v>
                </c:pt>
                <c:pt idx="226">
                  <c:v>4.4800000000000004</c:v>
                </c:pt>
                <c:pt idx="227">
                  <c:v>4.45</c:v>
                </c:pt>
                <c:pt idx="228">
                  <c:v>4.4000000000000004</c:v>
                </c:pt>
                <c:pt idx="229">
                  <c:v>4.33</c:v>
                </c:pt>
                <c:pt idx="230">
                  <c:v>4.1899999999999995</c:v>
                </c:pt>
                <c:pt idx="231">
                  <c:v>4.2300000000000004</c:v>
                </c:pt>
                <c:pt idx="232">
                  <c:v>4.1599999999999975</c:v>
                </c:pt>
                <c:pt idx="233">
                  <c:v>4.1399999999999997</c:v>
                </c:pt>
                <c:pt idx="234">
                  <c:v>4.13</c:v>
                </c:pt>
                <c:pt idx="235">
                  <c:v>4.1099999999999985</c:v>
                </c:pt>
                <c:pt idx="236">
                  <c:v>4.09</c:v>
                </c:pt>
                <c:pt idx="237">
                  <c:v>4.03</c:v>
                </c:pt>
                <c:pt idx="238">
                  <c:v>4.01</c:v>
                </c:pt>
                <c:pt idx="239">
                  <c:v>4.04</c:v>
                </c:pt>
                <c:pt idx="240">
                  <c:v>4.1099999999999985</c:v>
                </c:pt>
                <c:pt idx="241">
                  <c:v>4.04</c:v>
                </c:pt>
                <c:pt idx="242">
                  <c:v>4.0999999999999996</c:v>
                </c:pt>
                <c:pt idx="243">
                  <c:v>4.18</c:v>
                </c:pt>
                <c:pt idx="244">
                  <c:v>4.33</c:v>
                </c:pt>
                <c:pt idx="245">
                  <c:v>4.34</c:v>
                </c:pt>
                <c:pt idx="246">
                  <c:v>4.53</c:v>
                </c:pt>
                <c:pt idx="247">
                  <c:v>4.6899999999999995</c:v>
                </c:pt>
                <c:pt idx="248">
                  <c:v>4.9000000000000004</c:v>
                </c:pt>
                <c:pt idx="249">
                  <c:v>5.34</c:v>
                </c:pt>
                <c:pt idx="250">
                  <c:v>5.68</c:v>
                </c:pt>
                <c:pt idx="251">
                  <c:v>6.2700000000000014</c:v>
                </c:pt>
                <c:pt idx="252">
                  <c:v>7.02</c:v>
                </c:pt>
                <c:pt idx="253">
                  <c:v>7.7700000000000014</c:v>
                </c:pt>
                <c:pt idx="254">
                  <c:v>8.7900000000000009</c:v>
                </c:pt>
                <c:pt idx="255">
                  <c:v>9.7100000000000009</c:v>
                </c:pt>
                <c:pt idx="256">
                  <c:v>10.9</c:v>
                </c:pt>
                <c:pt idx="257">
                  <c:v>12.04</c:v>
                </c:pt>
                <c:pt idx="258">
                  <c:v>13.32</c:v>
                </c:pt>
                <c:pt idx="259">
                  <c:v>14.69</c:v>
                </c:pt>
                <c:pt idx="260">
                  <c:v>16.02</c:v>
                </c:pt>
                <c:pt idx="261">
                  <c:v>17.34</c:v>
                </c:pt>
                <c:pt idx="262">
                  <c:v>18.690000000000001</c:v>
                </c:pt>
                <c:pt idx="263">
                  <c:v>20.14</c:v>
                </c:pt>
                <c:pt idx="264">
                  <c:v>21.57</c:v>
                </c:pt>
                <c:pt idx="265">
                  <c:v>22.99</c:v>
                </c:pt>
                <c:pt idx="266">
                  <c:v>24.419999999999987</c:v>
                </c:pt>
                <c:pt idx="267">
                  <c:v>25.88</c:v>
                </c:pt>
                <c:pt idx="268">
                  <c:v>27.41</c:v>
                </c:pt>
                <c:pt idx="269">
                  <c:v>28.89</c:v>
                </c:pt>
                <c:pt idx="270">
                  <c:v>30.459999999999987</c:v>
                </c:pt>
                <c:pt idx="271">
                  <c:v>31.97</c:v>
                </c:pt>
                <c:pt idx="272">
                  <c:v>33.54</c:v>
                </c:pt>
                <c:pt idx="273">
                  <c:v>35.07</c:v>
                </c:pt>
                <c:pt idx="274">
                  <c:v>36.49</c:v>
                </c:pt>
                <c:pt idx="275">
                  <c:v>37.849999999999994</c:v>
                </c:pt>
                <c:pt idx="276">
                  <c:v>39.24</c:v>
                </c:pt>
                <c:pt idx="277">
                  <c:v>40.58</c:v>
                </c:pt>
                <c:pt idx="278">
                  <c:v>41.839999999999996</c:v>
                </c:pt>
                <c:pt idx="279">
                  <c:v>42.98</c:v>
                </c:pt>
                <c:pt idx="280">
                  <c:v>44.13</c:v>
                </c:pt>
                <c:pt idx="281">
                  <c:v>45.220000000000013</c:v>
                </c:pt>
                <c:pt idx="282">
                  <c:v>46.08</c:v>
                </c:pt>
                <c:pt idx="283">
                  <c:v>47.03</c:v>
                </c:pt>
                <c:pt idx="284">
                  <c:v>47.790000000000013</c:v>
                </c:pt>
                <c:pt idx="285">
                  <c:v>48.620000000000012</c:v>
                </c:pt>
                <c:pt idx="286">
                  <c:v>49.39</c:v>
                </c:pt>
                <c:pt idx="287">
                  <c:v>50.06</c:v>
                </c:pt>
                <c:pt idx="288">
                  <c:v>50.64</c:v>
                </c:pt>
                <c:pt idx="289">
                  <c:v>51.11</c:v>
                </c:pt>
                <c:pt idx="290">
                  <c:v>51.52</c:v>
                </c:pt>
                <c:pt idx="291">
                  <c:v>51.839999999999996</c:v>
                </c:pt>
                <c:pt idx="292">
                  <c:v>52.33</c:v>
                </c:pt>
                <c:pt idx="293">
                  <c:v>52.760000000000012</c:v>
                </c:pt>
                <c:pt idx="294">
                  <c:v>53.01</c:v>
                </c:pt>
                <c:pt idx="295">
                  <c:v>53.27</c:v>
                </c:pt>
                <c:pt idx="296">
                  <c:v>53.690000000000012</c:v>
                </c:pt>
                <c:pt idx="297">
                  <c:v>53.730000000000011</c:v>
                </c:pt>
                <c:pt idx="298">
                  <c:v>54.03</c:v>
                </c:pt>
                <c:pt idx="299">
                  <c:v>54.14</c:v>
                </c:pt>
                <c:pt idx="300">
                  <c:v>54.379999999999995</c:v>
                </c:pt>
                <c:pt idx="301">
                  <c:v>54.349999999999994</c:v>
                </c:pt>
                <c:pt idx="302">
                  <c:v>54.61</c:v>
                </c:pt>
                <c:pt idx="303">
                  <c:v>54.620000000000012</c:v>
                </c:pt>
                <c:pt idx="304">
                  <c:v>54.71</c:v>
                </c:pt>
                <c:pt idx="305">
                  <c:v>54.89</c:v>
                </c:pt>
                <c:pt idx="306">
                  <c:v>54.86</c:v>
                </c:pt>
                <c:pt idx="307">
                  <c:v>54.849999999999994</c:v>
                </c:pt>
                <c:pt idx="308">
                  <c:v>54.879999999999995</c:v>
                </c:pt>
                <c:pt idx="309">
                  <c:v>54.839999999999996</c:v>
                </c:pt>
                <c:pt idx="310">
                  <c:v>55.09</c:v>
                </c:pt>
                <c:pt idx="311">
                  <c:v>54.98</c:v>
                </c:pt>
                <c:pt idx="312">
                  <c:v>54.98</c:v>
                </c:pt>
                <c:pt idx="313">
                  <c:v>55.190000000000012</c:v>
                </c:pt>
                <c:pt idx="314">
                  <c:v>55.120000000000012</c:v>
                </c:pt>
                <c:pt idx="315">
                  <c:v>55.309999999999995</c:v>
                </c:pt>
                <c:pt idx="316">
                  <c:v>55.32</c:v>
                </c:pt>
                <c:pt idx="317">
                  <c:v>55.339999999999996</c:v>
                </c:pt>
                <c:pt idx="318">
                  <c:v>55.52</c:v>
                </c:pt>
                <c:pt idx="319">
                  <c:v>55.68</c:v>
                </c:pt>
                <c:pt idx="320">
                  <c:v>55.78</c:v>
                </c:pt>
                <c:pt idx="321">
                  <c:v>55.68</c:v>
                </c:pt>
                <c:pt idx="322">
                  <c:v>55.65</c:v>
                </c:pt>
                <c:pt idx="323">
                  <c:v>55.87</c:v>
                </c:pt>
                <c:pt idx="324">
                  <c:v>55.879999999999995</c:v>
                </c:pt>
                <c:pt idx="325">
                  <c:v>56.17</c:v>
                </c:pt>
                <c:pt idx="326">
                  <c:v>56.18</c:v>
                </c:pt>
                <c:pt idx="327">
                  <c:v>56.17</c:v>
                </c:pt>
                <c:pt idx="328">
                  <c:v>56.41</c:v>
                </c:pt>
                <c:pt idx="329">
                  <c:v>56.53</c:v>
                </c:pt>
                <c:pt idx="330">
                  <c:v>56.48</c:v>
                </c:pt>
                <c:pt idx="331">
                  <c:v>56.44</c:v>
                </c:pt>
                <c:pt idx="332">
                  <c:v>56.51</c:v>
                </c:pt>
                <c:pt idx="333">
                  <c:v>56.67</c:v>
                </c:pt>
                <c:pt idx="334">
                  <c:v>56.78</c:v>
                </c:pt>
                <c:pt idx="335">
                  <c:v>57.01</c:v>
                </c:pt>
                <c:pt idx="336">
                  <c:v>56.92</c:v>
                </c:pt>
                <c:pt idx="337">
                  <c:v>56.98</c:v>
                </c:pt>
                <c:pt idx="338">
                  <c:v>57.11</c:v>
                </c:pt>
                <c:pt idx="339">
                  <c:v>57.160000000000011</c:v>
                </c:pt>
                <c:pt idx="340">
                  <c:v>56.91</c:v>
                </c:pt>
                <c:pt idx="341">
                  <c:v>56.94</c:v>
                </c:pt>
                <c:pt idx="342">
                  <c:v>57.160000000000011</c:v>
                </c:pt>
                <c:pt idx="343">
                  <c:v>57.260000000000012</c:v>
                </c:pt>
                <c:pt idx="344">
                  <c:v>57.28</c:v>
                </c:pt>
                <c:pt idx="345">
                  <c:v>57.41</c:v>
                </c:pt>
                <c:pt idx="346">
                  <c:v>57.379999999999995</c:v>
                </c:pt>
                <c:pt idx="347">
                  <c:v>57.449999999999996</c:v>
                </c:pt>
                <c:pt idx="348">
                  <c:v>57.36</c:v>
                </c:pt>
                <c:pt idx="349">
                  <c:v>57.39</c:v>
                </c:pt>
                <c:pt idx="350">
                  <c:v>57.61</c:v>
                </c:pt>
                <c:pt idx="351">
                  <c:v>57.74</c:v>
                </c:pt>
                <c:pt idx="352">
                  <c:v>57.87</c:v>
                </c:pt>
                <c:pt idx="353">
                  <c:v>57.98</c:v>
                </c:pt>
                <c:pt idx="354">
                  <c:v>57.949999999999996</c:v>
                </c:pt>
                <c:pt idx="355">
                  <c:v>58.1</c:v>
                </c:pt>
                <c:pt idx="356">
                  <c:v>58.13</c:v>
                </c:pt>
                <c:pt idx="357">
                  <c:v>57.99</c:v>
                </c:pt>
                <c:pt idx="358">
                  <c:v>58.18</c:v>
                </c:pt>
                <c:pt idx="359">
                  <c:v>58.260000000000012</c:v>
                </c:pt>
                <c:pt idx="360">
                  <c:v>58.42</c:v>
                </c:pt>
                <c:pt idx="361">
                  <c:v>58.33</c:v>
                </c:pt>
                <c:pt idx="362">
                  <c:v>58.54</c:v>
                </c:pt>
                <c:pt idx="363">
                  <c:v>58.39</c:v>
                </c:pt>
                <c:pt idx="364">
                  <c:v>58.32</c:v>
                </c:pt>
                <c:pt idx="365">
                  <c:v>58.49</c:v>
                </c:pt>
                <c:pt idx="366">
                  <c:v>58.5</c:v>
                </c:pt>
                <c:pt idx="367">
                  <c:v>58.78</c:v>
                </c:pt>
                <c:pt idx="368">
                  <c:v>58.730000000000011</c:v>
                </c:pt>
                <c:pt idx="369">
                  <c:v>58.53</c:v>
                </c:pt>
                <c:pt idx="370">
                  <c:v>58.379999999999995</c:v>
                </c:pt>
                <c:pt idx="371">
                  <c:v>58.86</c:v>
                </c:pt>
                <c:pt idx="372">
                  <c:v>58.87</c:v>
                </c:pt>
                <c:pt idx="373">
                  <c:v>58.74</c:v>
                </c:pt>
                <c:pt idx="374">
                  <c:v>58.67</c:v>
                </c:pt>
                <c:pt idx="375">
                  <c:v>58.89</c:v>
                </c:pt>
                <c:pt idx="376">
                  <c:v>58.96</c:v>
                </c:pt>
                <c:pt idx="377">
                  <c:v>58.720000000000013</c:v>
                </c:pt>
                <c:pt idx="378">
                  <c:v>59.14</c:v>
                </c:pt>
                <c:pt idx="379">
                  <c:v>58.879999999999995</c:v>
                </c:pt>
                <c:pt idx="380">
                  <c:v>59.11</c:v>
                </c:pt>
                <c:pt idx="381">
                  <c:v>59.17</c:v>
                </c:pt>
                <c:pt idx="382">
                  <c:v>59.1</c:v>
                </c:pt>
                <c:pt idx="383">
                  <c:v>59.06</c:v>
                </c:pt>
                <c:pt idx="384">
                  <c:v>59.33</c:v>
                </c:pt>
                <c:pt idx="385">
                  <c:v>59.37</c:v>
                </c:pt>
                <c:pt idx="386">
                  <c:v>59.09</c:v>
                </c:pt>
                <c:pt idx="387">
                  <c:v>59.07</c:v>
                </c:pt>
                <c:pt idx="388">
                  <c:v>59.349999999999994</c:v>
                </c:pt>
                <c:pt idx="389">
                  <c:v>59.05</c:v>
                </c:pt>
                <c:pt idx="390">
                  <c:v>59.27</c:v>
                </c:pt>
                <c:pt idx="391">
                  <c:v>59.32</c:v>
                </c:pt>
                <c:pt idx="392">
                  <c:v>59.49</c:v>
                </c:pt>
                <c:pt idx="393">
                  <c:v>59.47</c:v>
                </c:pt>
                <c:pt idx="394">
                  <c:v>59.7</c:v>
                </c:pt>
                <c:pt idx="395">
                  <c:v>59.06</c:v>
                </c:pt>
                <c:pt idx="396">
                  <c:v>59.49</c:v>
                </c:pt>
                <c:pt idx="397">
                  <c:v>59.4</c:v>
                </c:pt>
                <c:pt idx="398">
                  <c:v>59.48</c:v>
                </c:pt>
                <c:pt idx="399">
                  <c:v>59.54</c:v>
                </c:pt>
                <c:pt idx="400">
                  <c:v>59.839999999999996</c:v>
                </c:pt>
                <c:pt idx="401">
                  <c:v>59.37</c:v>
                </c:pt>
                <c:pt idx="402">
                  <c:v>59.74</c:v>
                </c:pt>
                <c:pt idx="403">
                  <c:v>59.290000000000013</c:v>
                </c:pt>
                <c:pt idx="404">
                  <c:v>59.06</c:v>
                </c:pt>
                <c:pt idx="405">
                  <c:v>59.08</c:v>
                </c:pt>
                <c:pt idx="406">
                  <c:v>59.27</c:v>
                </c:pt>
                <c:pt idx="407">
                  <c:v>59.3</c:v>
                </c:pt>
                <c:pt idx="408">
                  <c:v>59.63</c:v>
                </c:pt>
                <c:pt idx="409">
                  <c:v>59.27</c:v>
                </c:pt>
                <c:pt idx="410">
                  <c:v>59.11</c:v>
                </c:pt>
                <c:pt idx="411">
                  <c:v>59.05</c:v>
                </c:pt>
                <c:pt idx="412">
                  <c:v>58.42</c:v>
                </c:pt>
                <c:pt idx="413">
                  <c:v>58.7</c:v>
                </c:pt>
                <c:pt idx="414">
                  <c:v>58.83</c:v>
                </c:pt>
                <c:pt idx="415">
                  <c:v>58.61</c:v>
                </c:pt>
                <c:pt idx="416">
                  <c:v>58.3</c:v>
                </c:pt>
                <c:pt idx="417">
                  <c:v>57.8</c:v>
                </c:pt>
                <c:pt idx="418">
                  <c:v>58.190000000000012</c:v>
                </c:pt>
                <c:pt idx="419">
                  <c:v>57.63</c:v>
                </c:pt>
                <c:pt idx="420">
                  <c:v>57.15</c:v>
                </c:pt>
                <c:pt idx="421">
                  <c:v>57.07</c:v>
                </c:pt>
                <c:pt idx="422">
                  <c:v>57.349999999999994</c:v>
                </c:pt>
                <c:pt idx="423">
                  <c:v>57.449999999999996</c:v>
                </c:pt>
                <c:pt idx="424">
                  <c:v>56.99</c:v>
                </c:pt>
                <c:pt idx="425">
                  <c:v>56.790000000000013</c:v>
                </c:pt>
                <c:pt idx="426">
                  <c:v>57.94</c:v>
                </c:pt>
                <c:pt idx="427">
                  <c:v>56.94</c:v>
                </c:pt>
                <c:pt idx="428">
                  <c:v>56.67</c:v>
                </c:pt>
                <c:pt idx="429">
                  <c:v>57.02</c:v>
                </c:pt>
                <c:pt idx="430">
                  <c:v>56.790000000000013</c:v>
                </c:pt>
                <c:pt idx="431">
                  <c:v>57.02</c:v>
                </c:pt>
                <c:pt idx="432">
                  <c:v>56.61</c:v>
                </c:pt>
                <c:pt idx="433">
                  <c:v>56.43</c:v>
                </c:pt>
                <c:pt idx="434">
                  <c:v>56.24</c:v>
                </c:pt>
                <c:pt idx="435">
                  <c:v>57.03</c:v>
                </c:pt>
                <c:pt idx="436">
                  <c:v>56.41</c:v>
                </c:pt>
                <c:pt idx="437">
                  <c:v>55.7</c:v>
                </c:pt>
                <c:pt idx="438">
                  <c:v>56.6</c:v>
                </c:pt>
                <c:pt idx="439">
                  <c:v>56.93</c:v>
                </c:pt>
                <c:pt idx="440">
                  <c:v>57.3</c:v>
                </c:pt>
                <c:pt idx="441">
                  <c:v>57.55</c:v>
                </c:pt>
                <c:pt idx="442">
                  <c:v>56.05</c:v>
                </c:pt>
                <c:pt idx="443">
                  <c:v>56.160000000000011</c:v>
                </c:pt>
                <c:pt idx="444">
                  <c:v>56.5</c:v>
                </c:pt>
                <c:pt idx="445">
                  <c:v>56.15</c:v>
                </c:pt>
                <c:pt idx="446">
                  <c:v>57.309999999999995</c:v>
                </c:pt>
                <c:pt idx="447">
                  <c:v>55.379999999999995</c:v>
                </c:pt>
                <c:pt idx="448">
                  <c:v>57.730000000000011</c:v>
                </c:pt>
                <c:pt idx="449">
                  <c:v>58.160000000000011</c:v>
                </c:pt>
                <c:pt idx="450">
                  <c:v>58.68</c:v>
                </c:pt>
                <c:pt idx="451">
                  <c:v>58.849999999999994</c:v>
                </c:pt>
                <c:pt idx="452">
                  <c:v>59.7</c:v>
                </c:pt>
                <c:pt idx="453">
                  <c:v>59.91</c:v>
                </c:pt>
                <c:pt idx="454">
                  <c:v>59.43</c:v>
                </c:pt>
                <c:pt idx="455">
                  <c:v>58.6</c:v>
                </c:pt>
                <c:pt idx="456">
                  <c:v>56.21</c:v>
                </c:pt>
                <c:pt idx="457">
                  <c:v>53.52</c:v>
                </c:pt>
                <c:pt idx="458">
                  <c:v>51.39</c:v>
                </c:pt>
                <c:pt idx="459">
                  <c:v>49.89</c:v>
                </c:pt>
                <c:pt idx="460">
                  <c:v>49.24</c:v>
                </c:pt>
                <c:pt idx="461">
                  <c:v>49.1</c:v>
                </c:pt>
                <c:pt idx="462">
                  <c:v>49.620000000000012</c:v>
                </c:pt>
                <c:pt idx="463">
                  <c:v>50.28</c:v>
                </c:pt>
                <c:pt idx="464">
                  <c:v>50.57</c:v>
                </c:pt>
                <c:pt idx="465">
                  <c:v>50.57</c:v>
                </c:pt>
                <c:pt idx="466">
                  <c:v>49.97</c:v>
                </c:pt>
                <c:pt idx="467">
                  <c:v>48.790000000000013</c:v>
                </c:pt>
                <c:pt idx="468">
                  <c:v>47.05</c:v>
                </c:pt>
                <c:pt idx="469">
                  <c:v>44.55</c:v>
                </c:pt>
                <c:pt idx="470">
                  <c:v>41.9</c:v>
                </c:pt>
                <c:pt idx="471">
                  <c:v>39.120000000000012</c:v>
                </c:pt>
                <c:pt idx="472">
                  <c:v>35.33</c:v>
                </c:pt>
                <c:pt idx="473">
                  <c:v>29.68</c:v>
                </c:pt>
                <c:pt idx="474">
                  <c:v>23.57</c:v>
                </c:pt>
                <c:pt idx="475">
                  <c:v>19.02</c:v>
                </c:pt>
                <c:pt idx="476">
                  <c:v>16.53</c:v>
                </c:pt>
                <c:pt idx="477">
                  <c:v>15.48</c:v>
                </c:pt>
                <c:pt idx="478">
                  <c:v>15.04</c:v>
                </c:pt>
                <c:pt idx="479">
                  <c:v>15.52</c:v>
                </c:pt>
                <c:pt idx="480">
                  <c:v>16.2</c:v>
                </c:pt>
                <c:pt idx="481">
                  <c:v>17.329999999999988</c:v>
                </c:pt>
                <c:pt idx="482">
                  <c:v>18.459999999999987</c:v>
                </c:pt>
                <c:pt idx="483">
                  <c:v>19.829999999999988</c:v>
                </c:pt>
                <c:pt idx="484">
                  <c:v>21.14</c:v>
                </c:pt>
                <c:pt idx="485">
                  <c:v>22.650000000000016</c:v>
                </c:pt>
                <c:pt idx="486">
                  <c:v>24.05</c:v>
                </c:pt>
                <c:pt idx="487">
                  <c:v>25.14</c:v>
                </c:pt>
                <c:pt idx="488">
                  <c:v>26.2</c:v>
                </c:pt>
                <c:pt idx="489">
                  <c:v>27.05</c:v>
                </c:pt>
                <c:pt idx="490">
                  <c:v>27.79</c:v>
                </c:pt>
                <c:pt idx="491">
                  <c:v>28.53</c:v>
                </c:pt>
                <c:pt idx="492">
                  <c:v>29.09</c:v>
                </c:pt>
                <c:pt idx="493">
                  <c:v>29.419999999999987</c:v>
                </c:pt>
                <c:pt idx="494">
                  <c:v>29.68</c:v>
                </c:pt>
                <c:pt idx="495">
                  <c:v>29.759999999999987</c:v>
                </c:pt>
                <c:pt idx="496">
                  <c:v>29.71</c:v>
                </c:pt>
                <c:pt idx="497">
                  <c:v>29.22</c:v>
                </c:pt>
                <c:pt idx="498">
                  <c:v>28.95</c:v>
                </c:pt>
                <c:pt idx="499">
                  <c:v>28.439999999999987</c:v>
                </c:pt>
                <c:pt idx="500">
                  <c:v>27.86</c:v>
                </c:pt>
                <c:pt idx="501">
                  <c:v>27.56</c:v>
                </c:pt>
                <c:pt idx="502">
                  <c:v>27.150000000000016</c:v>
                </c:pt>
                <c:pt idx="503">
                  <c:v>27.04</c:v>
                </c:pt>
                <c:pt idx="504">
                  <c:v>26.77</c:v>
                </c:pt>
                <c:pt idx="505">
                  <c:v>25.779999999999987</c:v>
                </c:pt>
                <c:pt idx="506">
                  <c:v>25.59</c:v>
                </c:pt>
                <c:pt idx="507">
                  <c:v>24.959999999999987</c:v>
                </c:pt>
                <c:pt idx="508">
                  <c:v>23.810000000000016</c:v>
                </c:pt>
                <c:pt idx="509">
                  <c:v>21.97</c:v>
                </c:pt>
                <c:pt idx="510">
                  <c:v>18.73</c:v>
                </c:pt>
                <c:pt idx="511">
                  <c:v>15.76</c:v>
                </c:pt>
                <c:pt idx="512">
                  <c:v>13.92</c:v>
                </c:pt>
                <c:pt idx="513">
                  <c:v>12.76</c:v>
                </c:pt>
                <c:pt idx="514">
                  <c:v>12.53</c:v>
                </c:pt>
                <c:pt idx="515">
                  <c:v>12.41</c:v>
                </c:pt>
                <c:pt idx="516">
                  <c:v>12.26</c:v>
                </c:pt>
                <c:pt idx="517">
                  <c:v>12.53</c:v>
                </c:pt>
                <c:pt idx="518">
                  <c:v>12.94</c:v>
                </c:pt>
                <c:pt idx="519">
                  <c:v>13.15</c:v>
                </c:pt>
                <c:pt idx="520">
                  <c:v>13.6</c:v>
                </c:pt>
                <c:pt idx="521">
                  <c:v>14.06</c:v>
                </c:pt>
                <c:pt idx="522">
                  <c:v>14.55</c:v>
                </c:pt>
                <c:pt idx="523">
                  <c:v>14.89</c:v>
                </c:pt>
                <c:pt idx="524">
                  <c:v>15.49</c:v>
                </c:pt>
                <c:pt idx="525">
                  <c:v>15.55</c:v>
                </c:pt>
                <c:pt idx="526">
                  <c:v>16.14</c:v>
                </c:pt>
                <c:pt idx="527">
                  <c:v>16.12</c:v>
                </c:pt>
                <c:pt idx="528">
                  <c:v>16.97</c:v>
                </c:pt>
                <c:pt idx="529">
                  <c:v>16.73</c:v>
                </c:pt>
                <c:pt idx="530">
                  <c:v>17.34</c:v>
                </c:pt>
                <c:pt idx="531">
                  <c:v>17.18</c:v>
                </c:pt>
                <c:pt idx="532">
                  <c:v>17.59</c:v>
                </c:pt>
                <c:pt idx="533">
                  <c:v>17.91</c:v>
                </c:pt>
                <c:pt idx="534">
                  <c:v>17.989999999999974</c:v>
                </c:pt>
                <c:pt idx="535">
                  <c:v>17.88</c:v>
                </c:pt>
                <c:pt idx="536">
                  <c:v>17.989999999999974</c:v>
                </c:pt>
                <c:pt idx="537">
                  <c:v>18.100000000000001</c:v>
                </c:pt>
                <c:pt idx="538">
                  <c:v>18.309999999999999</c:v>
                </c:pt>
                <c:pt idx="539">
                  <c:v>16.93</c:v>
                </c:pt>
                <c:pt idx="540">
                  <c:v>17.14</c:v>
                </c:pt>
                <c:pt idx="541">
                  <c:v>16.350000000000001</c:v>
                </c:pt>
                <c:pt idx="542">
                  <c:v>16.489999999999974</c:v>
                </c:pt>
                <c:pt idx="543">
                  <c:v>15.62</c:v>
                </c:pt>
                <c:pt idx="544">
                  <c:v>15.09</c:v>
                </c:pt>
                <c:pt idx="545">
                  <c:v>14.639999999999999</c:v>
                </c:pt>
                <c:pt idx="546">
                  <c:v>14.58</c:v>
                </c:pt>
                <c:pt idx="547">
                  <c:v>14.53</c:v>
                </c:pt>
                <c:pt idx="548">
                  <c:v>14.28</c:v>
                </c:pt>
                <c:pt idx="549">
                  <c:v>13.79</c:v>
                </c:pt>
                <c:pt idx="550">
                  <c:v>13.950000000000006</c:v>
                </c:pt>
                <c:pt idx="551">
                  <c:v>13.870000000000006</c:v>
                </c:pt>
                <c:pt idx="552">
                  <c:v>13.93</c:v>
                </c:pt>
                <c:pt idx="553">
                  <c:v>12.229999999999999</c:v>
                </c:pt>
                <c:pt idx="554">
                  <c:v>13.25</c:v>
                </c:pt>
                <c:pt idx="555">
                  <c:v>13.17</c:v>
                </c:pt>
                <c:pt idx="556">
                  <c:v>13.02</c:v>
                </c:pt>
                <c:pt idx="557">
                  <c:v>13.33</c:v>
                </c:pt>
                <c:pt idx="558">
                  <c:v>12.33</c:v>
                </c:pt>
                <c:pt idx="559">
                  <c:v>13.15</c:v>
                </c:pt>
                <c:pt idx="560">
                  <c:v>12.450000000000006</c:v>
                </c:pt>
                <c:pt idx="561">
                  <c:v>12.84</c:v>
                </c:pt>
                <c:pt idx="562">
                  <c:v>15.01</c:v>
                </c:pt>
                <c:pt idx="563">
                  <c:v>13.51</c:v>
                </c:pt>
                <c:pt idx="564">
                  <c:v>12.370000000000006</c:v>
                </c:pt>
                <c:pt idx="565">
                  <c:v>14.77</c:v>
                </c:pt>
                <c:pt idx="566">
                  <c:v>13.61</c:v>
                </c:pt>
                <c:pt idx="567">
                  <c:v>13.7</c:v>
                </c:pt>
              </c:numCache>
            </c:numRef>
          </c:yVal>
          <c:smooth val="1"/>
        </c:ser>
        <c:ser>
          <c:idx val="4"/>
          <c:order val="4"/>
          <c:tx>
            <c:v>1944S</c:v>
          </c:tx>
          <c:marker>
            <c:symbol val="none"/>
          </c:marker>
          <c:xVal>
            <c:numRef>
              <c:f>Data!$A$5:$A$572</c:f>
              <c:numCache>
                <c:formatCode>General</c:formatCode>
                <c:ptCount val="568"/>
                <c:pt idx="0">
                  <c:v>285.5</c:v>
                </c:pt>
                <c:pt idx="1">
                  <c:v>287.97999999999973</c:v>
                </c:pt>
                <c:pt idx="2">
                  <c:v>290.42999999999967</c:v>
                </c:pt>
                <c:pt idx="3">
                  <c:v>292.86</c:v>
                </c:pt>
                <c:pt idx="4">
                  <c:v>295.25</c:v>
                </c:pt>
                <c:pt idx="5">
                  <c:v>297.63</c:v>
                </c:pt>
                <c:pt idx="6">
                  <c:v>299.97000000000003</c:v>
                </c:pt>
                <c:pt idx="7">
                  <c:v>302.3</c:v>
                </c:pt>
                <c:pt idx="8">
                  <c:v>304.58999999999969</c:v>
                </c:pt>
                <c:pt idx="9">
                  <c:v>306.87</c:v>
                </c:pt>
                <c:pt idx="10">
                  <c:v>309.12</c:v>
                </c:pt>
                <c:pt idx="11">
                  <c:v>311.33999999999969</c:v>
                </c:pt>
                <c:pt idx="12">
                  <c:v>313.55</c:v>
                </c:pt>
                <c:pt idx="13">
                  <c:v>315.72999999999973</c:v>
                </c:pt>
                <c:pt idx="14">
                  <c:v>317.89</c:v>
                </c:pt>
                <c:pt idx="15">
                  <c:v>320.02999999999969</c:v>
                </c:pt>
                <c:pt idx="16">
                  <c:v>322.14999999999998</c:v>
                </c:pt>
                <c:pt idx="17">
                  <c:v>324.25</c:v>
                </c:pt>
                <c:pt idx="18">
                  <c:v>326.33</c:v>
                </c:pt>
                <c:pt idx="19">
                  <c:v>328.39</c:v>
                </c:pt>
                <c:pt idx="20">
                  <c:v>330.42999999999967</c:v>
                </c:pt>
                <c:pt idx="21">
                  <c:v>332.46</c:v>
                </c:pt>
                <c:pt idx="22">
                  <c:v>334.46</c:v>
                </c:pt>
                <c:pt idx="23">
                  <c:v>336.45</c:v>
                </c:pt>
                <c:pt idx="24">
                  <c:v>338.41999999999973</c:v>
                </c:pt>
                <c:pt idx="25">
                  <c:v>340.38</c:v>
                </c:pt>
                <c:pt idx="26">
                  <c:v>342.31</c:v>
                </c:pt>
                <c:pt idx="27">
                  <c:v>344.24</c:v>
                </c:pt>
                <c:pt idx="28">
                  <c:v>346.14000000000027</c:v>
                </c:pt>
                <c:pt idx="29">
                  <c:v>348.04</c:v>
                </c:pt>
                <c:pt idx="30">
                  <c:v>349.90999999999974</c:v>
                </c:pt>
                <c:pt idx="31">
                  <c:v>351.78</c:v>
                </c:pt>
                <c:pt idx="32">
                  <c:v>353.63</c:v>
                </c:pt>
                <c:pt idx="33">
                  <c:v>355.46</c:v>
                </c:pt>
                <c:pt idx="34">
                  <c:v>357.28999999999974</c:v>
                </c:pt>
                <c:pt idx="35">
                  <c:v>359.1</c:v>
                </c:pt>
                <c:pt idx="36">
                  <c:v>360.89</c:v>
                </c:pt>
                <c:pt idx="37">
                  <c:v>362.68</c:v>
                </c:pt>
                <c:pt idx="38">
                  <c:v>364.45</c:v>
                </c:pt>
                <c:pt idx="39">
                  <c:v>366.21</c:v>
                </c:pt>
                <c:pt idx="40">
                  <c:v>367.96999999999974</c:v>
                </c:pt>
                <c:pt idx="41">
                  <c:v>369.71</c:v>
                </c:pt>
                <c:pt idx="42">
                  <c:v>371.44</c:v>
                </c:pt>
                <c:pt idx="43">
                  <c:v>373.15000000000026</c:v>
                </c:pt>
                <c:pt idx="44">
                  <c:v>374.86</c:v>
                </c:pt>
                <c:pt idx="45">
                  <c:v>376.56</c:v>
                </c:pt>
                <c:pt idx="46">
                  <c:v>378.25</c:v>
                </c:pt>
                <c:pt idx="47">
                  <c:v>379.94</c:v>
                </c:pt>
                <c:pt idx="48">
                  <c:v>381.61</c:v>
                </c:pt>
                <c:pt idx="49">
                  <c:v>383.27</c:v>
                </c:pt>
                <c:pt idx="50">
                  <c:v>384.92999999999967</c:v>
                </c:pt>
                <c:pt idx="51">
                  <c:v>386.57</c:v>
                </c:pt>
                <c:pt idx="52">
                  <c:v>388.21</c:v>
                </c:pt>
                <c:pt idx="53">
                  <c:v>389.85</c:v>
                </c:pt>
                <c:pt idx="54">
                  <c:v>391.46999999999974</c:v>
                </c:pt>
                <c:pt idx="55">
                  <c:v>393.09</c:v>
                </c:pt>
                <c:pt idx="56">
                  <c:v>394.7</c:v>
                </c:pt>
                <c:pt idx="57">
                  <c:v>396.31</c:v>
                </c:pt>
                <c:pt idx="58">
                  <c:v>397.90999999999974</c:v>
                </c:pt>
                <c:pt idx="59">
                  <c:v>399.5</c:v>
                </c:pt>
                <c:pt idx="60">
                  <c:v>401.08</c:v>
                </c:pt>
                <c:pt idx="61">
                  <c:v>402.67</c:v>
                </c:pt>
                <c:pt idx="62">
                  <c:v>404.24</c:v>
                </c:pt>
                <c:pt idx="63">
                  <c:v>405.81</c:v>
                </c:pt>
                <c:pt idx="64">
                  <c:v>407.38</c:v>
                </c:pt>
                <c:pt idx="65">
                  <c:v>408.94</c:v>
                </c:pt>
                <c:pt idx="66">
                  <c:v>410.48999999999967</c:v>
                </c:pt>
                <c:pt idx="67">
                  <c:v>412.04</c:v>
                </c:pt>
                <c:pt idx="68">
                  <c:v>413.59</c:v>
                </c:pt>
                <c:pt idx="69">
                  <c:v>415.13</c:v>
                </c:pt>
                <c:pt idx="70">
                  <c:v>416.67</c:v>
                </c:pt>
                <c:pt idx="71">
                  <c:v>418.21</c:v>
                </c:pt>
                <c:pt idx="72">
                  <c:v>419.74</c:v>
                </c:pt>
                <c:pt idx="73">
                  <c:v>421.27</c:v>
                </c:pt>
                <c:pt idx="74">
                  <c:v>422.78999999999974</c:v>
                </c:pt>
                <c:pt idx="75">
                  <c:v>424.32</c:v>
                </c:pt>
                <c:pt idx="76">
                  <c:v>425.83</c:v>
                </c:pt>
                <c:pt idx="77">
                  <c:v>427.35</c:v>
                </c:pt>
                <c:pt idx="78">
                  <c:v>428.86</c:v>
                </c:pt>
                <c:pt idx="79">
                  <c:v>430.37</c:v>
                </c:pt>
                <c:pt idx="80">
                  <c:v>431.88</c:v>
                </c:pt>
                <c:pt idx="81">
                  <c:v>433.39</c:v>
                </c:pt>
                <c:pt idx="82">
                  <c:v>434.89</c:v>
                </c:pt>
                <c:pt idx="83">
                  <c:v>436.4</c:v>
                </c:pt>
                <c:pt idx="84">
                  <c:v>437.9</c:v>
                </c:pt>
                <c:pt idx="85">
                  <c:v>439.39</c:v>
                </c:pt>
                <c:pt idx="86">
                  <c:v>440.89</c:v>
                </c:pt>
                <c:pt idx="87">
                  <c:v>442.39</c:v>
                </c:pt>
                <c:pt idx="88">
                  <c:v>443.88</c:v>
                </c:pt>
                <c:pt idx="89">
                  <c:v>445.37</c:v>
                </c:pt>
                <c:pt idx="90">
                  <c:v>446.87</c:v>
                </c:pt>
                <c:pt idx="91">
                  <c:v>448.36</c:v>
                </c:pt>
                <c:pt idx="92">
                  <c:v>449.85</c:v>
                </c:pt>
                <c:pt idx="93">
                  <c:v>451.33</c:v>
                </c:pt>
                <c:pt idx="94">
                  <c:v>452.82</c:v>
                </c:pt>
                <c:pt idx="95">
                  <c:v>454.31</c:v>
                </c:pt>
                <c:pt idx="96">
                  <c:v>455.8</c:v>
                </c:pt>
                <c:pt idx="97">
                  <c:v>457.28</c:v>
                </c:pt>
                <c:pt idx="98">
                  <c:v>458.77</c:v>
                </c:pt>
                <c:pt idx="99">
                  <c:v>460.25</c:v>
                </c:pt>
                <c:pt idx="100">
                  <c:v>461.74</c:v>
                </c:pt>
                <c:pt idx="101">
                  <c:v>463.21999999999974</c:v>
                </c:pt>
                <c:pt idx="102">
                  <c:v>464.71</c:v>
                </c:pt>
                <c:pt idx="103">
                  <c:v>466.19</c:v>
                </c:pt>
                <c:pt idx="104">
                  <c:v>467.67</c:v>
                </c:pt>
                <c:pt idx="105">
                  <c:v>469.16</c:v>
                </c:pt>
                <c:pt idx="106">
                  <c:v>470.64000000000027</c:v>
                </c:pt>
                <c:pt idx="107">
                  <c:v>472.13</c:v>
                </c:pt>
                <c:pt idx="108">
                  <c:v>473.61</c:v>
                </c:pt>
                <c:pt idx="109">
                  <c:v>475.1</c:v>
                </c:pt>
                <c:pt idx="110">
                  <c:v>476.58</c:v>
                </c:pt>
                <c:pt idx="111">
                  <c:v>478.07</c:v>
                </c:pt>
                <c:pt idx="112">
                  <c:v>479.56</c:v>
                </c:pt>
                <c:pt idx="113">
                  <c:v>481.04</c:v>
                </c:pt>
                <c:pt idx="114">
                  <c:v>482.53</c:v>
                </c:pt>
                <c:pt idx="115">
                  <c:v>484.02</c:v>
                </c:pt>
                <c:pt idx="116">
                  <c:v>485.51</c:v>
                </c:pt>
                <c:pt idx="117">
                  <c:v>487</c:v>
                </c:pt>
                <c:pt idx="118">
                  <c:v>488.48999999999967</c:v>
                </c:pt>
                <c:pt idx="119">
                  <c:v>489.97999999999973</c:v>
                </c:pt>
                <c:pt idx="120">
                  <c:v>491.46999999999974</c:v>
                </c:pt>
                <c:pt idx="121">
                  <c:v>492.96</c:v>
                </c:pt>
                <c:pt idx="122">
                  <c:v>494.45</c:v>
                </c:pt>
                <c:pt idx="123">
                  <c:v>495.95</c:v>
                </c:pt>
                <c:pt idx="124">
                  <c:v>497.44</c:v>
                </c:pt>
                <c:pt idx="125">
                  <c:v>498.94</c:v>
                </c:pt>
                <c:pt idx="126">
                  <c:v>500.42999999999967</c:v>
                </c:pt>
                <c:pt idx="127">
                  <c:v>501.92999999999967</c:v>
                </c:pt>
                <c:pt idx="128">
                  <c:v>503.42999999999967</c:v>
                </c:pt>
                <c:pt idx="129">
                  <c:v>504.92999999999967</c:v>
                </c:pt>
                <c:pt idx="130">
                  <c:v>506.42999999999967</c:v>
                </c:pt>
                <c:pt idx="131">
                  <c:v>507.92999999999967</c:v>
                </c:pt>
                <c:pt idx="132">
                  <c:v>509.42999999999967</c:v>
                </c:pt>
                <c:pt idx="133">
                  <c:v>510.94</c:v>
                </c:pt>
                <c:pt idx="134">
                  <c:v>512.43999999999949</c:v>
                </c:pt>
                <c:pt idx="135">
                  <c:v>513.94999999999948</c:v>
                </c:pt>
                <c:pt idx="136">
                  <c:v>515.44999999999948</c:v>
                </c:pt>
                <c:pt idx="137">
                  <c:v>516.95999999999947</c:v>
                </c:pt>
                <c:pt idx="138">
                  <c:v>518.47</c:v>
                </c:pt>
                <c:pt idx="139">
                  <c:v>519.98</c:v>
                </c:pt>
                <c:pt idx="140">
                  <c:v>521.49</c:v>
                </c:pt>
                <c:pt idx="141">
                  <c:v>523</c:v>
                </c:pt>
                <c:pt idx="142">
                  <c:v>524.51</c:v>
                </c:pt>
                <c:pt idx="143">
                  <c:v>526.03</c:v>
                </c:pt>
                <c:pt idx="144">
                  <c:v>527.54</c:v>
                </c:pt>
                <c:pt idx="145">
                  <c:v>529.05999999999949</c:v>
                </c:pt>
                <c:pt idx="146">
                  <c:v>530.58000000000004</c:v>
                </c:pt>
                <c:pt idx="147">
                  <c:v>532.1</c:v>
                </c:pt>
                <c:pt idx="148">
                  <c:v>533.62</c:v>
                </c:pt>
                <c:pt idx="149">
                  <c:v>535.14</c:v>
                </c:pt>
                <c:pt idx="150">
                  <c:v>536.66</c:v>
                </c:pt>
                <c:pt idx="151">
                  <c:v>538.17999999999995</c:v>
                </c:pt>
                <c:pt idx="152">
                  <c:v>539.70000000000005</c:v>
                </c:pt>
                <c:pt idx="153">
                  <c:v>541.23</c:v>
                </c:pt>
                <c:pt idx="154">
                  <c:v>542.75</c:v>
                </c:pt>
                <c:pt idx="155">
                  <c:v>544.28000000000054</c:v>
                </c:pt>
                <c:pt idx="156">
                  <c:v>545.80999999999949</c:v>
                </c:pt>
                <c:pt idx="157">
                  <c:v>547.33999999999946</c:v>
                </c:pt>
                <c:pt idx="158">
                  <c:v>548.87</c:v>
                </c:pt>
                <c:pt idx="159">
                  <c:v>550.4</c:v>
                </c:pt>
                <c:pt idx="160">
                  <c:v>551.92999999999938</c:v>
                </c:pt>
                <c:pt idx="161">
                  <c:v>553.45999999999947</c:v>
                </c:pt>
                <c:pt idx="162">
                  <c:v>555</c:v>
                </c:pt>
                <c:pt idx="163">
                  <c:v>556.53</c:v>
                </c:pt>
                <c:pt idx="164">
                  <c:v>558.07000000000005</c:v>
                </c:pt>
                <c:pt idx="165">
                  <c:v>559.6</c:v>
                </c:pt>
                <c:pt idx="166">
                  <c:v>561.14</c:v>
                </c:pt>
                <c:pt idx="167">
                  <c:v>562.67999999999995</c:v>
                </c:pt>
                <c:pt idx="168">
                  <c:v>564.22</c:v>
                </c:pt>
                <c:pt idx="169">
                  <c:v>565.76</c:v>
                </c:pt>
                <c:pt idx="170">
                  <c:v>567.29999999999995</c:v>
                </c:pt>
                <c:pt idx="171">
                  <c:v>568.83999999999946</c:v>
                </c:pt>
                <c:pt idx="172">
                  <c:v>570.38</c:v>
                </c:pt>
                <c:pt idx="173">
                  <c:v>571.91999999999996</c:v>
                </c:pt>
                <c:pt idx="174">
                  <c:v>573.47</c:v>
                </c:pt>
                <c:pt idx="175">
                  <c:v>575.01</c:v>
                </c:pt>
                <c:pt idx="176">
                  <c:v>576.55999999999949</c:v>
                </c:pt>
                <c:pt idx="177">
                  <c:v>578.1</c:v>
                </c:pt>
                <c:pt idx="178">
                  <c:v>579.65</c:v>
                </c:pt>
                <c:pt idx="179">
                  <c:v>581.19000000000005</c:v>
                </c:pt>
                <c:pt idx="180">
                  <c:v>582.74</c:v>
                </c:pt>
                <c:pt idx="181">
                  <c:v>584.29000000000053</c:v>
                </c:pt>
                <c:pt idx="182">
                  <c:v>585.83999999999946</c:v>
                </c:pt>
                <c:pt idx="183">
                  <c:v>587.39</c:v>
                </c:pt>
                <c:pt idx="184">
                  <c:v>588.93999999999949</c:v>
                </c:pt>
                <c:pt idx="185">
                  <c:v>590.49</c:v>
                </c:pt>
                <c:pt idx="186">
                  <c:v>592.04</c:v>
                </c:pt>
                <c:pt idx="187">
                  <c:v>593.59</c:v>
                </c:pt>
                <c:pt idx="188">
                  <c:v>595.14</c:v>
                </c:pt>
                <c:pt idx="189">
                  <c:v>596.69000000000005</c:v>
                </c:pt>
                <c:pt idx="190">
                  <c:v>598.24</c:v>
                </c:pt>
                <c:pt idx="191">
                  <c:v>599.79999999999995</c:v>
                </c:pt>
                <c:pt idx="192">
                  <c:v>601.34999999999945</c:v>
                </c:pt>
                <c:pt idx="193">
                  <c:v>602.9</c:v>
                </c:pt>
                <c:pt idx="194">
                  <c:v>604.45999999999947</c:v>
                </c:pt>
                <c:pt idx="195">
                  <c:v>606.01</c:v>
                </c:pt>
                <c:pt idx="196">
                  <c:v>607.55999999999949</c:v>
                </c:pt>
                <c:pt idx="197">
                  <c:v>609.12</c:v>
                </c:pt>
                <c:pt idx="198">
                  <c:v>610.66999999999996</c:v>
                </c:pt>
                <c:pt idx="199">
                  <c:v>612.23</c:v>
                </c:pt>
                <c:pt idx="200">
                  <c:v>613.78000000000054</c:v>
                </c:pt>
                <c:pt idx="201">
                  <c:v>615.33999999999946</c:v>
                </c:pt>
                <c:pt idx="202">
                  <c:v>616.89</c:v>
                </c:pt>
                <c:pt idx="203">
                  <c:v>618.44999999999948</c:v>
                </c:pt>
                <c:pt idx="204">
                  <c:v>620</c:v>
                </c:pt>
                <c:pt idx="205">
                  <c:v>621.55999999999949</c:v>
                </c:pt>
                <c:pt idx="206">
                  <c:v>623.12</c:v>
                </c:pt>
                <c:pt idx="207">
                  <c:v>624.66999999999996</c:v>
                </c:pt>
                <c:pt idx="208">
                  <c:v>626.23</c:v>
                </c:pt>
                <c:pt idx="209">
                  <c:v>627.78000000000054</c:v>
                </c:pt>
                <c:pt idx="210">
                  <c:v>629.33999999999946</c:v>
                </c:pt>
                <c:pt idx="211">
                  <c:v>630.9</c:v>
                </c:pt>
                <c:pt idx="212">
                  <c:v>632.44999999999948</c:v>
                </c:pt>
                <c:pt idx="213">
                  <c:v>634.01</c:v>
                </c:pt>
                <c:pt idx="214">
                  <c:v>635.55999999999949</c:v>
                </c:pt>
                <c:pt idx="215">
                  <c:v>637.12</c:v>
                </c:pt>
                <c:pt idx="216">
                  <c:v>638.67999999999995</c:v>
                </c:pt>
                <c:pt idx="217">
                  <c:v>640.23</c:v>
                </c:pt>
                <c:pt idx="218">
                  <c:v>641.79000000000053</c:v>
                </c:pt>
                <c:pt idx="219">
                  <c:v>643.33999999999946</c:v>
                </c:pt>
                <c:pt idx="220">
                  <c:v>644.9</c:v>
                </c:pt>
                <c:pt idx="221">
                  <c:v>646.44999999999948</c:v>
                </c:pt>
                <c:pt idx="222">
                  <c:v>648.01</c:v>
                </c:pt>
                <c:pt idx="223">
                  <c:v>649.55999999999949</c:v>
                </c:pt>
                <c:pt idx="224">
                  <c:v>651.12</c:v>
                </c:pt>
                <c:pt idx="225">
                  <c:v>652.66999999999996</c:v>
                </c:pt>
                <c:pt idx="226">
                  <c:v>654.23</c:v>
                </c:pt>
                <c:pt idx="227">
                  <c:v>655.78000000000054</c:v>
                </c:pt>
                <c:pt idx="228">
                  <c:v>657.32999999999947</c:v>
                </c:pt>
                <c:pt idx="229">
                  <c:v>658.89</c:v>
                </c:pt>
                <c:pt idx="230">
                  <c:v>660.43999999999949</c:v>
                </c:pt>
                <c:pt idx="231">
                  <c:v>662</c:v>
                </c:pt>
                <c:pt idx="232">
                  <c:v>663.55</c:v>
                </c:pt>
                <c:pt idx="233">
                  <c:v>665.1</c:v>
                </c:pt>
                <c:pt idx="234">
                  <c:v>666.65</c:v>
                </c:pt>
                <c:pt idx="235">
                  <c:v>668.21</c:v>
                </c:pt>
                <c:pt idx="236">
                  <c:v>669.76</c:v>
                </c:pt>
                <c:pt idx="237">
                  <c:v>671.31</c:v>
                </c:pt>
                <c:pt idx="238">
                  <c:v>672.85999999999945</c:v>
                </c:pt>
                <c:pt idx="239">
                  <c:v>674.41</c:v>
                </c:pt>
                <c:pt idx="240">
                  <c:v>675.95999999999947</c:v>
                </c:pt>
                <c:pt idx="241">
                  <c:v>677.51</c:v>
                </c:pt>
                <c:pt idx="242">
                  <c:v>679.06</c:v>
                </c:pt>
                <c:pt idx="243">
                  <c:v>680.61</c:v>
                </c:pt>
                <c:pt idx="244">
                  <c:v>682.16</c:v>
                </c:pt>
                <c:pt idx="245">
                  <c:v>683.71</c:v>
                </c:pt>
                <c:pt idx="246">
                  <c:v>685.26</c:v>
                </c:pt>
                <c:pt idx="247">
                  <c:v>686.81</c:v>
                </c:pt>
                <c:pt idx="248">
                  <c:v>688.35999999999945</c:v>
                </c:pt>
                <c:pt idx="249">
                  <c:v>689.91</c:v>
                </c:pt>
                <c:pt idx="250">
                  <c:v>691.44999999999948</c:v>
                </c:pt>
                <c:pt idx="251">
                  <c:v>693</c:v>
                </c:pt>
                <c:pt idx="252">
                  <c:v>694.55</c:v>
                </c:pt>
                <c:pt idx="253">
                  <c:v>696.1</c:v>
                </c:pt>
                <c:pt idx="254">
                  <c:v>697.64</c:v>
                </c:pt>
                <c:pt idx="255">
                  <c:v>699.19</c:v>
                </c:pt>
                <c:pt idx="256">
                  <c:v>700.74</c:v>
                </c:pt>
                <c:pt idx="257">
                  <c:v>702.28000000000054</c:v>
                </c:pt>
                <c:pt idx="258">
                  <c:v>703.82999999999947</c:v>
                </c:pt>
                <c:pt idx="259">
                  <c:v>705.37</c:v>
                </c:pt>
                <c:pt idx="260">
                  <c:v>706.92</c:v>
                </c:pt>
                <c:pt idx="261">
                  <c:v>708.45999999999947</c:v>
                </c:pt>
                <c:pt idx="262">
                  <c:v>710.01</c:v>
                </c:pt>
                <c:pt idx="263">
                  <c:v>711.55</c:v>
                </c:pt>
                <c:pt idx="264">
                  <c:v>713.1</c:v>
                </c:pt>
                <c:pt idx="265">
                  <c:v>714.64</c:v>
                </c:pt>
                <c:pt idx="266">
                  <c:v>716.18000000000052</c:v>
                </c:pt>
                <c:pt idx="267">
                  <c:v>717.73</c:v>
                </c:pt>
                <c:pt idx="268">
                  <c:v>719.27000000000055</c:v>
                </c:pt>
                <c:pt idx="269">
                  <c:v>720.81999999999948</c:v>
                </c:pt>
                <c:pt idx="270">
                  <c:v>722.35999999999945</c:v>
                </c:pt>
                <c:pt idx="271">
                  <c:v>723.9</c:v>
                </c:pt>
                <c:pt idx="272">
                  <c:v>725.43999999999949</c:v>
                </c:pt>
                <c:pt idx="273">
                  <c:v>726.99</c:v>
                </c:pt>
                <c:pt idx="274">
                  <c:v>728.53</c:v>
                </c:pt>
                <c:pt idx="275">
                  <c:v>730.07</c:v>
                </c:pt>
                <c:pt idx="276">
                  <c:v>731.62</c:v>
                </c:pt>
                <c:pt idx="277">
                  <c:v>733.16</c:v>
                </c:pt>
                <c:pt idx="278">
                  <c:v>734.7</c:v>
                </c:pt>
                <c:pt idx="279">
                  <c:v>736.24</c:v>
                </c:pt>
                <c:pt idx="280">
                  <c:v>737.79000000000053</c:v>
                </c:pt>
                <c:pt idx="281">
                  <c:v>739.32999999999947</c:v>
                </c:pt>
                <c:pt idx="282">
                  <c:v>740.87</c:v>
                </c:pt>
                <c:pt idx="283">
                  <c:v>742.41</c:v>
                </c:pt>
                <c:pt idx="284">
                  <c:v>743.95999999999947</c:v>
                </c:pt>
                <c:pt idx="285">
                  <c:v>745.5</c:v>
                </c:pt>
                <c:pt idx="286">
                  <c:v>747.04</c:v>
                </c:pt>
                <c:pt idx="287">
                  <c:v>748.58</c:v>
                </c:pt>
                <c:pt idx="288">
                  <c:v>750.13</c:v>
                </c:pt>
                <c:pt idx="289">
                  <c:v>751.67000000000053</c:v>
                </c:pt>
                <c:pt idx="290">
                  <c:v>753.21</c:v>
                </c:pt>
                <c:pt idx="291">
                  <c:v>754.76</c:v>
                </c:pt>
                <c:pt idx="292">
                  <c:v>756.3</c:v>
                </c:pt>
                <c:pt idx="293">
                  <c:v>757.84999999999945</c:v>
                </c:pt>
                <c:pt idx="294">
                  <c:v>759.39</c:v>
                </c:pt>
                <c:pt idx="295">
                  <c:v>760.93</c:v>
                </c:pt>
                <c:pt idx="296">
                  <c:v>762.48</c:v>
                </c:pt>
                <c:pt idx="297">
                  <c:v>764.02</c:v>
                </c:pt>
                <c:pt idx="298">
                  <c:v>765.57</c:v>
                </c:pt>
                <c:pt idx="299">
                  <c:v>767.12</c:v>
                </c:pt>
                <c:pt idx="300">
                  <c:v>768.66</c:v>
                </c:pt>
                <c:pt idx="301">
                  <c:v>770.21</c:v>
                </c:pt>
                <c:pt idx="302">
                  <c:v>771.76</c:v>
                </c:pt>
                <c:pt idx="303">
                  <c:v>773.3</c:v>
                </c:pt>
                <c:pt idx="304">
                  <c:v>774.84999999999945</c:v>
                </c:pt>
                <c:pt idx="305">
                  <c:v>776.4</c:v>
                </c:pt>
                <c:pt idx="306">
                  <c:v>777.94999999999948</c:v>
                </c:pt>
                <c:pt idx="307">
                  <c:v>779.5</c:v>
                </c:pt>
                <c:pt idx="308">
                  <c:v>781.05</c:v>
                </c:pt>
                <c:pt idx="309">
                  <c:v>782.6</c:v>
                </c:pt>
                <c:pt idx="310">
                  <c:v>784.15</c:v>
                </c:pt>
                <c:pt idx="311">
                  <c:v>785.7</c:v>
                </c:pt>
                <c:pt idx="312">
                  <c:v>787.25</c:v>
                </c:pt>
                <c:pt idx="313">
                  <c:v>788.81</c:v>
                </c:pt>
                <c:pt idx="314">
                  <c:v>790.35999999999945</c:v>
                </c:pt>
                <c:pt idx="315">
                  <c:v>791.91</c:v>
                </c:pt>
                <c:pt idx="316">
                  <c:v>793.47</c:v>
                </c:pt>
                <c:pt idx="317">
                  <c:v>795.02</c:v>
                </c:pt>
                <c:pt idx="318">
                  <c:v>796.58</c:v>
                </c:pt>
                <c:pt idx="319">
                  <c:v>798.14</c:v>
                </c:pt>
                <c:pt idx="320">
                  <c:v>799.7</c:v>
                </c:pt>
                <c:pt idx="321">
                  <c:v>801.26</c:v>
                </c:pt>
                <c:pt idx="322">
                  <c:v>802.81999999999948</c:v>
                </c:pt>
                <c:pt idx="323">
                  <c:v>804.38</c:v>
                </c:pt>
                <c:pt idx="324">
                  <c:v>805.93999999999949</c:v>
                </c:pt>
                <c:pt idx="325">
                  <c:v>807.5</c:v>
                </c:pt>
                <c:pt idx="326">
                  <c:v>809.06</c:v>
                </c:pt>
                <c:pt idx="327">
                  <c:v>810.63</c:v>
                </c:pt>
                <c:pt idx="328">
                  <c:v>812.19</c:v>
                </c:pt>
                <c:pt idx="329">
                  <c:v>813.76</c:v>
                </c:pt>
                <c:pt idx="330">
                  <c:v>815.32999999999947</c:v>
                </c:pt>
                <c:pt idx="331">
                  <c:v>816.89</c:v>
                </c:pt>
                <c:pt idx="332">
                  <c:v>818.45999999999947</c:v>
                </c:pt>
                <c:pt idx="333">
                  <c:v>820.03</c:v>
                </c:pt>
                <c:pt idx="334">
                  <c:v>821.61</c:v>
                </c:pt>
                <c:pt idx="335">
                  <c:v>823.18000000000052</c:v>
                </c:pt>
                <c:pt idx="336">
                  <c:v>824.75</c:v>
                </c:pt>
                <c:pt idx="337">
                  <c:v>826.32999999999947</c:v>
                </c:pt>
                <c:pt idx="338">
                  <c:v>827.9</c:v>
                </c:pt>
                <c:pt idx="339">
                  <c:v>829.48</c:v>
                </c:pt>
                <c:pt idx="340">
                  <c:v>831.06</c:v>
                </c:pt>
                <c:pt idx="341">
                  <c:v>832.63</c:v>
                </c:pt>
                <c:pt idx="342">
                  <c:v>834.21</c:v>
                </c:pt>
                <c:pt idx="343">
                  <c:v>835.8</c:v>
                </c:pt>
                <c:pt idx="344">
                  <c:v>837.38</c:v>
                </c:pt>
                <c:pt idx="345">
                  <c:v>838.95999999999947</c:v>
                </c:pt>
                <c:pt idx="346">
                  <c:v>840.55</c:v>
                </c:pt>
                <c:pt idx="347">
                  <c:v>842.13</c:v>
                </c:pt>
                <c:pt idx="348">
                  <c:v>843.72</c:v>
                </c:pt>
                <c:pt idx="349">
                  <c:v>845.31</c:v>
                </c:pt>
                <c:pt idx="350">
                  <c:v>846.9</c:v>
                </c:pt>
                <c:pt idx="351">
                  <c:v>848.49</c:v>
                </c:pt>
                <c:pt idx="352">
                  <c:v>850.08</c:v>
                </c:pt>
                <c:pt idx="353">
                  <c:v>851.67000000000053</c:v>
                </c:pt>
                <c:pt idx="354">
                  <c:v>853.26</c:v>
                </c:pt>
                <c:pt idx="355">
                  <c:v>854.85999999999945</c:v>
                </c:pt>
                <c:pt idx="356">
                  <c:v>856.45999999999947</c:v>
                </c:pt>
                <c:pt idx="357">
                  <c:v>858.05</c:v>
                </c:pt>
                <c:pt idx="358">
                  <c:v>859.65</c:v>
                </c:pt>
                <c:pt idx="359">
                  <c:v>861.25</c:v>
                </c:pt>
                <c:pt idx="360">
                  <c:v>862.84999999999945</c:v>
                </c:pt>
                <c:pt idx="361">
                  <c:v>864.44999999999948</c:v>
                </c:pt>
                <c:pt idx="362">
                  <c:v>866.06</c:v>
                </c:pt>
                <c:pt idx="363">
                  <c:v>867.66</c:v>
                </c:pt>
                <c:pt idx="364">
                  <c:v>869.27000000000055</c:v>
                </c:pt>
                <c:pt idx="365">
                  <c:v>870.87</c:v>
                </c:pt>
                <c:pt idx="366">
                  <c:v>872.48</c:v>
                </c:pt>
                <c:pt idx="367">
                  <c:v>874.09</c:v>
                </c:pt>
                <c:pt idx="368">
                  <c:v>875.7</c:v>
                </c:pt>
                <c:pt idx="369">
                  <c:v>877.31</c:v>
                </c:pt>
                <c:pt idx="370">
                  <c:v>878.92</c:v>
                </c:pt>
                <c:pt idx="371">
                  <c:v>880.53</c:v>
                </c:pt>
                <c:pt idx="372">
                  <c:v>882.15</c:v>
                </c:pt>
                <c:pt idx="373">
                  <c:v>883.76</c:v>
                </c:pt>
                <c:pt idx="374">
                  <c:v>885.38</c:v>
                </c:pt>
                <c:pt idx="375">
                  <c:v>886.99</c:v>
                </c:pt>
                <c:pt idx="376">
                  <c:v>888.61</c:v>
                </c:pt>
                <c:pt idx="377">
                  <c:v>890.23</c:v>
                </c:pt>
                <c:pt idx="378">
                  <c:v>891.83999999999946</c:v>
                </c:pt>
                <c:pt idx="379">
                  <c:v>893.45999999999947</c:v>
                </c:pt>
                <c:pt idx="380">
                  <c:v>895.08</c:v>
                </c:pt>
                <c:pt idx="381">
                  <c:v>896.7</c:v>
                </c:pt>
                <c:pt idx="382">
                  <c:v>898.31999999999948</c:v>
                </c:pt>
                <c:pt idx="383">
                  <c:v>899.93999999999949</c:v>
                </c:pt>
                <c:pt idx="384">
                  <c:v>901.56</c:v>
                </c:pt>
                <c:pt idx="385">
                  <c:v>903.19</c:v>
                </c:pt>
                <c:pt idx="386">
                  <c:v>904.81</c:v>
                </c:pt>
                <c:pt idx="387">
                  <c:v>906.43</c:v>
                </c:pt>
                <c:pt idx="388">
                  <c:v>908.05</c:v>
                </c:pt>
                <c:pt idx="389">
                  <c:v>909.68000000000052</c:v>
                </c:pt>
                <c:pt idx="390">
                  <c:v>911.3</c:v>
                </c:pt>
                <c:pt idx="391">
                  <c:v>912.92</c:v>
                </c:pt>
                <c:pt idx="392">
                  <c:v>914.54</c:v>
                </c:pt>
                <c:pt idx="393">
                  <c:v>916.17000000000053</c:v>
                </c:pt>
                <c:pt idx="394">
                  <c:v>917.79000000000053</c:v>
                </c:pt>
                <c:pt idx="395">
                  <c:v>919.41</c:v>
                </c:pt>
                <c:pt idx="396">
                  <c:v>921.03</c:v>
                </c:pt>
                <c:pt idx="397">
                  <c:v>922.65</c:v>
                </c:pt>
                <c:pt idx="398">
                  <c:v>924.27000000000055</c:v>
                </c:pt>
                <c:pt idx="399">
                  <c:v>925.89</c:v>
                </c:pt>
                <c:pt idx="400">
                  <c:v>927.51</c:v>
                </c:pt>
                <c:pt idx="401">
                  <c:v>929.13</c:v>
                </c:pt>
                <c:pt idx="402">
                  <c:v>930.75</c:v>
                </c:pt>
                <c:pt idx="403">
                  <c:v>932.37</c:v>
                </c:pt>
                <c:pt idx="404">
                  <c:v>933.98</c:v>
                </c:pt>
                <c:pt idx="405">
                  <c:v>935.6</c:v>
                </c:pt>
                <c:pt idx="406">
                  <c:v>937.21</c:v>
                </c:pt>
                <c:pt idx="407">
                  <c:v>938.81999999999948</c:v>
                </c:pt>
                <c:pt idx="408">
                  <c:v>940.43</c:v>
                </c:pt>
                <c:pt idx="409">
                  <c:v>942.04</c:v>
                </c:pt>
                <c:pt idx="410">
                  <c:v>943.64</c:v>
                </c:pt>
                <c:pt idx="411">
                  <c:v>945.25</c:v>
                </c:pt>
                <c:pt idx="412">
                  <c:v>946.84999999999945</c:v>
                </c:pt>
                <c:pt idx="413">
                  <c:v>948.44999999999948</c:v>
                </c:pt>
                <c:pt idx="414">
                  <c:v>950.05</c:v>
                </c:pt>
                <c:pt idx="415">
                  <c:v>951.65</c:v>
                </c:pt>
                <c:pt idx="416">
                  <c:v>953.24</c:v>
                </c:pt>
                <c:pt idx="417">
                  <c:v>954.82999999999947</c:v>
                </c:pt>
                <c:pt idx="418">
                  <c:v>956.42</c:v>
                </c:pt>
                <c:pt idx="419">
                  <c:v>958</c:v>
                </c:pt>
                <c:pt idx="420">
                  <c:v>959.58</c:v>
                </c:pt>
                <c:pt idx="421">
                  <c:v>961.16</c:v>
                </c:pt>
                <c:pt idx="422">
                  <c:v>962.73</c:v>
                </c:pt>
                <c:pt idx="423">
                  <c:v>964.3</c:v>
                </c:pt>
                <c:pt idx="424">
                  <c:v>965.87</c:v>
                </c:pt>
                <c:pt idx="425">
                  <c:v>967.43</c:v>
                </c:pt>
                <c:pt idx="426">
                  <c:v>968.99</c:v>
                </c:pt>
                <c:pt idx="427">
                  <c:v>970.54</c:v>
                </c:pt>
                <c:pt idx="428">
                  <c:v>972.09</c:v>
                </c:pt>
                <c:pt idx="429">
                  <c:v>973.64</c:v>
                </c:pt>
                <c:pt idx="430">
                  <c:v>975.18000000000052</c:v>
                </c:pt>
                <c:pt idx="431">
                  <c:v>976.71</c:v>
                </c:pt>
                <c:pt idx="432">
                  <c:v>978.24</c:v>
                </c:pt>
                <c:pt idx="433">
                  <c:v>979.76</c:v>
                </c:pt>
                <c:pt idx="434">
                  <c:v>981.28000000000054</c:v>
                </c:pt>
                <c:pt idx="435">
                  <c:v>982.79000000000053</c:v>
                </c:pt>
                <c:pt idx="436">
                  <c:v>984.3</c:v>
                </c:pt>
                <c:pt idx="437">
                  <c:v>985.8</c:v>
                </c:pt>
                <c:pt idx="438">
                  <c:v>987.29000000000053</c:v>
                </c:pt>
                <c:pt idx="439">
                  <c:v>988.77000000000055</c:v>
                </c:pt>
                <c:pt idx="440">
                  <c:v>990.25</c:v>
                </c:pt>
                <c:pt idx="441">
                  <c:v>991.72</c:v>
                </c:pt>
                <c:pt idx="442">
                  <c:v>993.18000000000052</c:v>
                </c:pt>
                <c:pt idx="443">
                  <c:v>994.64</c:v>
                </c:pt>
                <c:pt idx="444">
                  <c:v>996.08</c:v>
                </c:pt>
                <c:pt idx="445">
                  <c:v>997.52</c:v>
                </c:pt>
                <c:pt idx="446">
                  <c:v>998.94999999999948</c:v>
                </c:pt>
                <c:pt idx="447">
                  <c:v>1002.59</c:v>
                </c:pt>
                <c:pt idx="448">
                  <c:v>1017.7</c:v>
                </c:pt>
                <c:pt idx="449">
                  <c:v>1032.76</c:v>
                </c:pt>
                <c:pt idx="450">
                  <c:v>1047.79</c:v>
                </c:pt>
                <c:pt idx="451">
                  <c:v>1062.78</c:v>
                </c:pt>
                <c:pt idx="452">
                  <c:v>1077.73</c:v>
                </c:pt>
                <c:pt idx="453">
                  <c:v>1092.6399999999999</c:v>
                </c:pt>
                <c:pt idx="454">
                  <c:v>1107.52</c:v>
                </c:pt>
                <c:pt idx="455">
                  <c:v>1122.3599999999999</c:v>
                </c:pt>
                <c:pt idx="456">
                  <c:v>1137.1599999999999</c:v>
                </c:pt>
                <c:pt idx="457">
                  <c:v>1151.92</c:v>
                </c:pt>
                <c:pt idx="458">
                  <c:v>1166.6499999999999</c:v>
                </c:pt>
                <c:pt idx="459">
                  <c:v>1181.33</c:v>
                </c:pt>
                <c:pt idx="460">
                  <c:v>1195.99</c:v>
                </c:pt>
                <c:pt idx="461">
                  <c:v>1210.5999999999999</c:v>
                </c:pt>
                <c:pt idx="462">
                  <c:v>1225.1799999999998</c:v>
                </c:pt>
                <c:pt idx="463">
                  <c:v>1239.72</c:v>
                </c:pt>
                <c:pt idx="464">
                  <c:v>1254.23</c:v>
                </c:pt>
                <c:pt idx="465">
                  <c:v>1268.6899999999998</c:v>
                </c:pt>
                <c:pt idx="466">
                  <c:v>1283.1299999999999</c:v>
                </c:pt>
                <c:pt idx="467">
                  <c:v>1297.52</c:v>
                </c:pt>
                <c:pt idx="468">
                  <c:v>1311.8799999999999</c:v>
                </c:pt>
                <c:pt idx="469">
                  <c:v>1326.2</c:v>
                </c:pt>
                <c:pt idx="470">
                  <c:v>1340.49</c:v>
                </c:pt>
                <c:pt idx="471">
                  <c:v>1354.74</c:v>
                </c:pt>
                <c:pt idx="472">
                  <c:v>1368.96</c:v>
                </c:pt>
                <c:pt idx="473">
                  <c:v>1383.1399999999999</c:v>
                </c:pt>
                <c:pt idx="474">
                  <c:v>1397.28</c:v>
                </c:pt>
                <c:pt idx="475">
                  <c:v>1411.3899999999999</c:v>
                </c:pt>
                <c:pt idx="476">
                  <c:v>1425.46</c:v>
                </c:pt>
                <c:pt idx="477">
                  <c:v>1439.5</c:v>
                </c:pt>
                <c:pt idx="478">
                  <c:v>1453.5</c:v>
                </c:pt>
                <c:pt idx="479">
                  <c:v>1467.47</c:v>
                </c:pt>
                <c:pt idx="480">
                  <c:v>1481.4</c:v>
                </c:pt>
                <c:pt idx="481">
                  <c:v>1495.3</c:v>
                </c:pt>
                <c:pt idx="482">
                  <c:v>1509.1699999999998</c:v>
                </c:pt>
                <c:pt idx="483">
                  <c:v>1522.99</c:v>
                </c:pt>
                <c:pt idx="484">
                  <c:v>1536.79</c:v>
                </c:pt>
                <c:pt idx="485">
                  <c:v>1550.55</c:v>
                </c:pt>
                <c:pt idx="486">
                  <c:v>1564.27</c:v>
                </c:pt>
                <c:pt idx="487">
                  <c:v>1577.96</c:v>
                </c:pt>
                <c:pt idx="488">
                  <c:v>1591.62</c:v>
                </c:pt>
                <c:pt idx="489">
                  <c:v>1605.24</c:v>
                </c:pt>
                <c:pt idx="490">
                  <c:v>1618.83</c:v>
                </c:pt>
                <c:pt idx="491">
                  <c:v>1632.3899999999999</c:v>
                </c:pt>
                <c:pt idx="492">
                  <c:v>1645.91</c:v>
                </c:pt>
                <c:pt idx="493">
                  <c:v>1659.4</c:v>
                </c:pt>
                <c:pt idx="494">
                  <c:v>1672.85</c:v>
                </c:pt>
                <c:pt idx="495">
                  <c:v>1686.27</c:v>
                </c:pt>
                <c:pt idx="496">
                  <c:v>1699.6599999999999</c:v>
                </c:pt>
                <c:pt idx="497">
                  <c:v>1713.02</c:v>
                </c:pt>
                <c:pt idx="498">
                  <c:v>1726.34</c:v>
                </c:pt>
                <c:pt idx="499">
                  <c:v>1739.6299999999999</c:v>
                </c:pt>
                <c:pt idx="500">
                  <c:v>1752.8799999999999</c:v>
                </c:pt>
                <c:pt idx="501">
                  <c:v>1766.11</c:v>
                </c:pt>
                <c:pt idx="502">
                  <c:v>1779.3</c:v>
                </c:pt>
                <c:pt idx="503">
                  <c:v>1792.45</c:v>
                </c:pt>
                <c:pt idx="504">
                  <c:v>1805.58</c:v>
                </c:pt>
                <c:pt idx="505">
                  <c:v>1818.6699999999998</c:v>
                </c:pt>
                <c:pt idx="506">
                  <c:v>1831.73</c:v>
                </c:pt>
                <c:pt idx="507">
                  <c:v>1844.76</c:v>
                </c:pt>
                <c:pt idx="508">
                  <c:v>1857.76</c:v>
                </c:pt>
                <c:pt idx="509">
                  <c:v>1870.72</c:v>
                </c:pt>
                <c:pt idx="510">
                  <c:v>1883.6499999999999</c:v>
                </c:pt>
                <c:pt idx="511">
                  <c:v>1896.55</c:v>
                </c:pt>
                <c:pt idx="512">
                  <c:v>1909.42</c:v>
                </c:pt>
                <c:pt idx="513">
                  <c:v>1922.26</c:v>
                </c:pt>
                <c:pt idx="514">
                  <c:v>1935.07</c:v>
                </c:pt>
                <c:pt idx="515">
                  <c:v>1947.84</c:v>
                </c:pt>
                <c:pt idx="516">
                  <c:v>1960.59</c:v>
                </c:pt>
                <c:pt idx="517">
                  <c:v>1973.3</c:v>
                </c:pt>
                <c:pt idx="518">
                  <c:v>1985.98</c:v>
                </c:pt>
                <c:pt idx="519">
                  <c:v>1998.6299999999999</c:v>
                </c:pt>
                <c:pt idx="520">
                  <c:v>2011.25</c:v>
                </c:pt>
                <c:pt idx="521">
                  <c:v>2023.84</c:v>
                </c:pt>
                <c:pt idx="522">
                  <c:v>2036.4</c:v>
                </c:pt>
                <c:pt idx="523">
                  <c:v>2048.9299999999998</c:v>
                </c:pt>
                <c:pt idx="524">
                  <c:v>2061.4299999999998</c:v>
                </c:pt>
                <c:pt idx="525">
                  <c:v>2073.8900000000012</c:v>
                </c:pt>
                <c:pt idx="526">
                  <c:v>2086.3300000000022</c:v>
                </c:pt>
                <c:pt idx="527">
                  <c:v>2098.7399999999998</c:v>
                </c:pt>
                <c:pt idx="528">
                  <c:v>2111.12</c:v>
                </c:pt>
                <c:pt idx="529">
                  <c:v>2123.46</c:v>
                </c:pt>
                <c:pt idx="530">
                  <c:v>2135.7799999999997</c:v>
                </c:pt>
                <c:pt idx="531">
                  <c:v>2148.0700000000002</c:v>
                </c:pt>
                <c:pt idx="532">
                  <c:v>2160.3300000000022</c:v>
                </c:pt>
                <c:pt idx="533">
                  <c:v>2172.56</c:v>
                </c:pt>
                <c:pt idx="534">
                  <c:v>2184.7599999999998</c:v>
                </c:pt>
                <c:pt idx="535">
                  <c:v>2196.9299999999998</c:v>
                </c:pt>
                <c:pt idx="536">
                  <c:v>2209.0700000000002</c:v>
                </c:pt>
                <c:pt idx="537">
                  <c:v>2221.1799999999998</c:v>
                </c:pt>
                <c:pt idx="538">
                  <c:v>2233.2599999999998</c:v>
                </c:pt>
                <c:pt idx="539">
                  <c:v>2245.3200000000002</c:v>
                </c:pt>
                <c:pt idx="540">
                  <c:v>2257.34</c:v>
                </c:pt>
                <c:pt idx="541">
                  <c:v>2269.34</c:v>
                </c:pt>
                <c:pt idx="542">
                  <c:v>2281.3100000000022</c:v>
                </c:pt>
                <c:pt idx="543">
                  <c:v>2293.25</c:v>
                </c:pt>
                <c:pt idx="544">
                  <c:v>2305.16</c:v>
                </c:pt>
                <c:pt idx="545">
                  <c:v>2317.0500000000002</c:v>
                </c:pt>
                <c:pt idx="546">
                  <c:v>2328.9</c:v>
                </c:pt>
                <c:pt idx="547">
                  <c:v>2340.73</c:v>
                </c:pt>
                <c:pt idx="548">
                  <c:v>2352.5300000000002</c:v>
                </c:pt>
                <c:pt idx="549">
                  <c:v>2364.3000000000002</c:v>
                </c:pt>
                <c:pt idx="550">
                  <c:v>2376.0500000000002</c:v>
                </c:pt>
                <c:pt idx="551">
                  <c:v>2387.7599999999998</c:v>
                </c:pt>
                <c:pt idx="552">
                  <c:v>2399.4499999999998</c:v>
                </c:pt>
                <c:pt idx="553">
                  <c:v>2411.12</c:v>
                </c:pt>
                <c:pt idx="554">
                  <c:v>2422.75</c:v>
                </c:pt>
                <c:pt idx="555">
                  <c:v>2434.36</c:v>
                </c:pt>
                <c:pt idx="556">
                  <c:v>2445.94</c:v>
                </c:pt>
                <c:pt idx="557">
                  <c:v>2457.4899999999998</c:v>
                </c:pt>
                <c:pt idx="558">
                  <c:v>2469.02</c:v>
                </c:pt>
                <c:pt idx="559">
                  <c:v>2480.52</c:v>
                </c:pt>
                <c:pt idx="560">
                  <c:v>2491.9899999999998</c:v>
                </c:pt>
                <c:pt idx="561">
                  <c:v>2503.44</c:v>
                </c:pt>
                <c:pt idx="562">
                  <c:v>2514.86</c:v>
                </c:pt>
                <c:pt idx="563">
                  <c:v>2526.2599999999998</c:v>
                </c:pt>
                <c:pt idx="564">
                  <c:v>2537.62</c:v>
                </c:pt>
                <c:pt idx="565">
                  <c:v>2548.9699999999998</c:v>
                </c:pt>
                <c:pt idx="566">
                  <c:v>2560.2799999999997</c:v>
                </c:pt>
                <c:pt idx="567">
                  <c:v>2571.5700000000002</c:v>
                </c:pt>
              </c:numCache>
            </c:numRef>
          </c:xVal>
          <c:yVal>
            <c:numRef>
              <c:f>Data!$F$5:$F$572</c:f>
              <c:numCache>
                <c:formatCode>General</c:formatCode>
                <c:ptCount val="568"/>
                <c:pt idx="0">
                  <c:v>32</c:v>
                </c:pt>
                <c:pt idx="1">
                  <c:v>42.33</c:v>
                </c:pt>
                <c:pt idx="2">
                  <c:v>27.830000000000005</c:v>
                </c:pt>
                <c:pt idx="3">
                  <c:v>32</c:v>
                </c:pt>
                <c:pt idx="4">
                  <c:v>40.33</c:v>
                </c:pt>
                <c:pt idx="5">
                  <c:v>32.11</c:v>
                </c:pt>
                <c:pt idx="6">
                  <c:v>31.439999999999987</c:v>
                </c:pt>
                <c:pt idx="7">
                  <c:v>38.67</c:v>
                </c:pt>
                <c:pt idx="8">
                  <c:v>27.3</c:v>
                </c:pt>
                <c:pt idx="9">
                  <c:v>44.6</c:v>
                </c:pt>
                <c:pt idx="10">
                  <c:v>27.73</c:v>
                </c:pt>
                <c:pt idx="11">
                  <c:v>22.55</c:v>
                </c:pt>
                <c:pt idx="12">
                  <c:v>32.08</c:v>
                </c:pt>
                <c:pt idx="13">
                  <c:v>30.52</c:v>
                </c:pt>
                <c:pt idx="14">
                  <c:v>32.82</c:v>
                </c:pt>
                <c:pt idx="15">
                  <c:v>26.610000000000017</c:v>
                </c:pt>
                <c:pt idx="16">
                  <c:v>35.370000000000005</c:v>
                </c:pt>
                <c:pt idx="17">
                  <c:v>28.07</c:v>
                </c:pt>
                <c:pt idx="18">
                  <c:v>29.07</c:v>
                </c:pt>
                <c:pt idx="19">
                  <c:v>32.550000000000004</c:v>
                </c:pt>
                <c:pt idx="20">
                  <c:v>28.06</c:v>
                </c:pt>
                <c:pt idx="21">
                  <c:v>35.339999999999996</c:v>
                </c:pt>
                <c:pt idx="22">
                  <c:v>28.49</c:v>
                </c:pt>
                <c:pt idx="23">
                  <c:v>41.290000000000013</c:v>
                </c:pt>
                <c:pt idx="24">
                  <c:v>24.27</c:v>
                </c:pt>
                <c:pt idx="25">
                  <c:v>25.89</c:v>
                </c:pt>
                <c:pt idx="26">
                  <c:v>38.83</c:v>
                </c:pt>
                <c:pt idx="27">
                  <c:v>28.52</c:v>
                </c:pt>
                <c:pt idx="28">
                  <c:v>21.49</c:v>
                </c:pt>
                <c:pt idx="29">
                  <c:v>31.35</c:v>
                </c:pt>
                <c:pt idx="30">
                  <c:v>31.07</c:v>
                </c:pt>
                <c:pt idx="31">
                  <c:v>24.6</c:v>
                </c:pt>
                <c:pt idx="32">
                  <c:v>31.17</c:v>
                </c:pt>
                <c:pt idx="33">
                  <c:v>36.770000000000003</c:v>
                </c:pt>
                <c:pt idx="34">
                  <c:v>30.89</c:v>
                </c:pt>
                <c:pt idx="35">
                  <c:v>20.170000000000005</c:v>
                </c:pt>
                <c:pt idx="36">
                  <c:v>19.7</c:v>
                </c:pt>
                <c:pt idx="37">
                  <c:v>19.7</c:v>
                </c:pt>
                <c:pt idx="38">
                  <c:v>18.66</c:v>
                </c:pt>
                <c:pt idx="39">
                  <c:v>22.310000000000016</c:v>
                </c:pt>
                <c:pt idx="40">
                  <c:v>26.810000000000016</c:v>
                </c:pt>
                <c:pt idx="41">
                  <c:v>26.24</c:v>
                </c:pt>
                <c:pt idx="42">
                  <c:v>20.39</c:v>
                </c:pt>
                <c:pt idx="43">
                  <c:v>14.139999999999999</c:v>
                </c:pt>
                <c:pt idx="44">
                  <c:v>20.18</c:v>
                </c:pt>
                <c:pt idx="45">
                  <c:v>12.65</c:v>
                </c:pt>
                <c:pt idx="46">
                  <c:v>17.959999999999987</c:v>
                </c:pt>
                <c:pt idx="47">
                  <c:v>18</c:v>
                </c:pt>
                <c:pt idx="48">
                  <c:v>13.68</c:v>
                </c:pt>
                <c:pt idx="49">
                  <c:v>16.190000000000001</c:v>
                </c:pt>
                <c:pt idx="50">
                  <c:v>18.37</c:v>
                </c:pt>
                <c:pt idx="51">
                  <c:v>12.05</c:v>
                </c:pt>
                <c:pt idx="52">
                  <c:v>12.88</c:v>
                </c:pt>
                <c:pt idx="53">
                  <c:v>9.9</c:v>
                </c:pt>
                <c:pt idx="54">
                  <c:v>10.48</c:v>
                </c:pt>
                <c:pt idx="55">
                  <c:v>9.32</c:v>
                </c:pt>
                <c:pt idx="56">
                  <c:v>9.7399999999999984</c:v>
                </c:pt>
                <c:pt idx="57">
                  <c:v>10.4</c:v>
                </c:pt>
                <c:pt idx="58">
                  <c:v>11.77</c:v>
                </c:pt>
                <c:pt idx="59">
                  <c:v>9.44</c:v>
                </c:pt>
                <c:pt idx="60">
                  <c:v>7.17</c:v>
                </c:pt>
                <c:pt idx="61">
                  <c:v>7.85</c:v>
                </c:pt>
                <c:pt idx="62">
                  <c:v>7.1599999999999975</c:v>
                </c:pt>
                <c:pt idx="63">
                  <c:v>9.17</c:v>
                </c:pt>
                <c:pt idx="64">
                  <c:v>8.9</c:v>
                </c:pt>
                <c:pt idx="65">
                  <c:v>10.26</c:v>
                </c:pt>
                <c:pt idx="66">
                  <c:v>7.9300000000000024</c:v>
                </c:pt>
                <c:pt idx="67">
                  <c:v>9.26</c:v>
                </c:pt>
                <c:pt idx="68">
                  <c:v>7.41</c:v>
                </c:pt>
                <c:pt idx="69">
                  <c:v>7.67</c:v>
                </c:pt>
                <c:pt idx="70">
                  <c:v>7.4300000000000024</c:v>
                </c:pt>
                <c:pt idx="71">
                  <c:v>8.2399999999999984</c:v>
                </c:pt>
                <c:pt idx="72">
                  <c:v>8.27</c:v>
                </c:pt>
                <c:pt idx="73">
                  <c:v>8.92</c:v>
                </c:pt>
                <c:pt idx="74">
                  <c:v>7.99</c:v>
                </c:pt>
                <c:pt idx="75">
                  <c:v>9.15</c:v>
                </c:pt>
                <c:pt idx="76">
                  <c:v>8.0400000000000009</c:v>
                </c:pt>
                <c:pt idx="77">
                  <c:v>7.4300000000000024</c:v>
                </c:pt>
                <c:pt idx="78">
                  <c:v>6.78</c:v>
                </c:pt>
                <c:pt idx="79">
                  <c:v>7.01</c:v>
                </c:pt>
                <c:pt idx="80">
                  <c:v>6.9300000000000024</c:v>
                </c:pt>
                <c:pt idx="81">
                  <c:v>6.6599999999999975</c:v>
                </c:pt>
                <c:pt idx="82">
                  <c:v>7.95</c:v>
                </c:pt>
                <c:pt idx="83">
                  <c:v>6.75</c:v>
                </c:pt>
                <c:pt idx="84">
                  <c:v>7.1199999999999966</c:v>
                </c:pt>
                <c:pt idx="85">
                  <c:v>7.44</c:v>
                </c:pt>
                <c:pt idx="86">
                  <c:v>6.79</c:v>
                </c:pt>
                <c:pt idx="87">
                  <c:v>6.6599999999999975</c:v>
                </c:pt>
                <c:pt idx="88">
                  <c:v>6.42</c:v>
                </c:pt>
                <c:pt idx="89">
                  <c:v>6.42</c:v>
                </c:pt>
                <c:pt idx="90">
                  <c:v>6.64</c:v>
                </c:pt>
                <c:pt idx="91">
                  <c:v>6.6599999999999975</c:v>
                </c:pt>
                <c:pt idx="92">
                  <c:v>7.04</c:v>
                </c:pt>
                <c:pt idx="93">
                  <c:v>6.6</c:v>
                </c:pt>
                <c:pt idx="94">
                  <c:v>5.9</c:v>
                </c:pt>
                <c:pt idx="95">
                  <c:v>5.89</c:v>
                </c:pt>
                <c:pt idx="96">
                  <c:v>6.08</c:v>
                </c:pt>
                <c:pt idx="97">
                  <c:v>6.51</c:v>
                </c:pt>
                <c:pt idx="98">
                  <c:v>6.29</c:v>
                </c:pt>
                <c:pt idx="99">
                  <c:v>6.2700000000000014</c:v>
                </c:pt>
                <c:pt idx="100">
                  <c:v>6.1199999999999966</c:v>
                </c:pt>
                <c:pt idx="101">
                  <c:v>6.3</c:v>
                </c:pt>
                <c:pt idx="102">
                  <c:v>6.14</c:v>
                </c:pt>
                <c:pt idx="103">
                  <c:v>6.07</c:v>
                </c:pt>
                <c:pt idx="104">
                  <c:v>6.17</c:v>
                </c:pt>
                <c:pt idx="105">
                  <c:v>6.07</c:v>
                </c:pt>
                <c:pt idx="106">
                  <c:v>6.18</c:v>
                </c:pt>
                <c:pt idx="107">
                  <c:v>6.18</c:v>
                </c:pt>
                <c:pt idx="108">
                  <c:v>6.1899999999999995</c:v>
                </c:pt>
                <c:pt idx="109">
                  <c:v>6.14</c:v>
                </c:pt>
                <c:pt idx="110">
                  <c:v>6.18</c:v>
                </c:pt>
                <c:pt idx="111">
                  <c:v>5.99</c:v>
                </c:pt>
                <c:pt idx="112">
                  <c:v>6</c:v>
                </c:pt>
                <c:pt idx="113">
                  <c:v>5.76</c:v>
                </c:pt>
                <c:pt idx="114">
                  <c:v>5.57</c:v>
                </c:pt>
                <c:pt idx="115">
                  <c:v>5.7</c:v>
                </c:pt>
                <c:pt idx="116">
                  <c:v>5.9700000000000024</c:v>
                </c:pt>
                <c:pt idx="117">
                  <c:v>6.09</c:v>
                </c:pt>
                <c:pt idx="118">
                  <c:v>6.31</c:v>
                </c:pt>
                <c:pt idx="119">
                  <c:v>5.9300000000000024</c:v>
                </c:pt>
                <c:pt idx="120">
                  <c:v>5.9</c:v>
                </c:pt>
                <c:pt idx="121">
                  <c:v>5.78</c:v>
                </c:pt>
                <c:pt idx="122">
                  <c:v>5.9</c:v>
                </c:pt>
                <c:pt idx="123">
                  <c:v>6.1099999999999985</c:v>
                </c:pt>
                <c:pt idx="124">
                  <c:v>6.1</c:v>
                </c:pt>
                <c:pt idx="125">
                  <c:v>6.41</c:v>
                </c:pt>
                <c:pt idx="126">
                  <c:v>6.49</c:v>
                </c:pt>
                <c:pt idx="127">
                  <c:v>6.04</c:v>
                </c:pt>
                <c:pt idx="128">
                  <c:v>6.35</c:v>
                </c:pt>
                <c:pt idx="129">
                  <c:v>6.1099999999999985</c:v>
                </c:pt>
                <c:pt idx="130">
                  <c:v>6.46</c:v>
                </c:pt>
                <c:pt idx="131">
                  <c:v>6.67</c:v>
                </c:pt>
                <c:pt idx="132">
                  <c:v>6.75</c:v>
                </c:pt>
                <c:pt idx="133">
                  <c:v>7.21</c:v>
                </c:pt>
                <c:pt idx="134">
                  <c:v>7.37</c:v>
                </c:pt>
                <c:pt idx="135">
                  <c:v>7.49</c:v>
                </c:pt>
                <c:pt idx="136">
                  <c:v>7.74</c:v>
                </c:pt>
                <c:pt idx="137">
                  <c:v>7.8199999999999985</c:v>
                </c:pt>
                <c:pt idx="138">
                  <c:v>8.2100000000000009</c:v>
                </c:pt>
                <c:pt idx="139">
                  <c:v>8.69</c:v>
                </c:pt>
                <c:pt idx="140">
                  <c:v>9.120000000000001</c:v>
                </c:pt>
                <c:pt idx="141">
                  <c:v>9.52</c:v>
                </c:pt>
                <c:pt idx="142">
                  <c:v>10.01</c:v>
                </c:pt>
                <c:pt idx="143">
                  <c:v>10.27</c:v>
                </c:pt>
                <c:pt idx="144">
                  <c:v>10.61</c:v>
                </c:pt>
                <c:pt idx="145">
                  <c:v>11.01</c:v>
                </c:pt>
                <c:pt idx="146">
                  <c:v>11.07</c:v>
                </c:pt>
                <c:pt idx="147">
                  <c:v>11.28</c:v>
                </c:pt>
                <c:pt idx="148">
                  <c:v>11.76</c:v>
                </c:pt>
                <c:pt idx="149">
                  <c:v>12.08</c:v>
                </c:pt>
                <c:pt idx="150">
                  <c:v>12.450000000000006</c:v>
                </c:pt>
                <c:pt idx="151">
                  <c:v>12.47</c:v>
                </c:pt>
                <c:pt idx="152">
                  <c:v>12.44</c:v>
                </c:pt>
                <c:pt idx="153">
                  <c:v>12.709999999999999</c:v>
                </c:pt>
                <c:pt idx="154">
                  <c:v>12.729999999999999</c:v>
                </c:pt>
                <c:pt idx="155">
                  <c:v>12.69</c:v>
                </c:pt>
                <c:pt idx="156">
                  <c:v>12.97</c:v>
                </c:pt>
                <c:pt idx="157">
                  <c:v>13.07</c:v>
                </c:pt>
                <c:pt idx="158">
                  <c:v>13.3</c:v>
                </c:pt>
                <c:pt idx="159">
                  <c:v>13.44</c:v>
                </c:pt>
                <c:pt idx="160">
                  <c:v>13.17</c:v>
                </c:pt>
                <c:pt idx="161">
                  <c:v>13.4</c:v>
                </c:pt>
                <c:pt idx="162">
                  <c:v>13.25</c:v>
                </c:pt>
                <c:pt idx="163">
                  <c:v>13.12</c:v>
                </c:pt>
                <c:pt idx="164">
                  <c:v>12.99</c:v>
                </c:pt>
                <c:pt idx="165">
                  <c:v>13.129999999999999</c:v>
                </c:pt>
                <c:pt idx="166">
                  <c:v>13</c:v>
                </c:pt>
                <c:pt idx="167">
                  <c:v>12.9</c:v>
                </c:pt>
                <c:pt idx="168">
                  <c:v>12.66</c:v>
                </c:pt>
                <c:pt idx="169">
                  <c:v>12.450000000000006</c:v>
                </c:pt>
                <c:pt idx="170">
                  <c:v>12.16</c:v>
                </c:pt>
                <c:pt idx="171">
                  <c:v>11.84</c:v>
                </c:pt>
                <c:pt idx="172">
                  <c:v>11.719999999999999</c:v>
                </c:pt>
                <c:pt idx="173">
                  <c:v>11.44</c:v>
                </c:pt>
                <c:pt idx="174">
                  <c:v>11.26</c:v>
                </c:pt>
                <c:pt idx="175">
                  <c:v>11.219999999999999</c:v>
                </c:pt>
                <c:pt idx="176">
                  <c:v>10.94</c:v>
                </c:pt>
                <c:pt idx="177">
                  <c:v>10.729999999999999</c:v>
                </c:pt>
                <c:pt idx="178">
                  <c:v>10.44</c:v>
                </c:pt>
                <c:pt idx="179">
                  <c:v>10.31</c:v>
                </c:pt>
                <c:pt idx="180">
                  <c:v>10.15</c:v>
                </c:pt>
                <c:pt idx="181">
                  <c:v>10.050000000000002</c:v>
                </c:pt>
                <c:pt idx="182">
                  <c:v>9.82</c:v>
                </c:pt>
                <c:pt idx="183">
                  <c:v>9.9500000000000028</c:v>
                </c:pt>
                <c:pt idx="184">
                  <c:v>9.83</c:v>
                </c:pt>
                <c:pt idx="185">
                  <c:v>9.68</c:v>
                </c:pt>
                <c:pt idx="186">
                  <c:v>9.5400000000000009</c:v>
                </c:pt>
                <c:pt idx="187">
                  <c:v>9.3700000000000028</c:v>
                </c:pt>
                <c:pt idx="188">
                  <c:v>9.34</c:v>
                </c:pt>
                <c:pt idx="189">
                  <c:v>9.18</c:v>
                </c:pt>
                <c:pt idx="190">
                  <c:v>9.2399999999999984</c:v>
                </c:pt>
                <c:pt idx="191">
                  <c:v>9.34</c:v>
                </c:pt>
                <c:pt idx="192">
                  <c:v>9.25</c:v>
                </c:pt>
                <c:pt idx="193">
                  <c:v>9.27</c:v>
                </c:pt>
                <c:pt idx="194">
                  <c:v>9.09</c:v>
                </c:pt>
                <c:pt idx="195">
                  <c:v>8.9500000000000028</c:v>
                </c:pt>
                <c:pt idx="196">
                  <c:v>8.76</c:v>
                </c:pt>
                <c:pt idx="197">
                  <c:v>8.77</c:v>
                </c:pt>
                <c:pt idx="198">
                  <c:v>8.7000000000000011</c:v>
                </c:pt>
                <c:pt idx="199">
                  <c:v>8.5400000000000009</c:v>
                </c:pt>
                <c:pt idx="200">
                  <c:v>8.6399999999999988</c:v>
                </c:pt>
                <c:pt idx="201">
                  <c:v>8.5400000000000009</c:v>
                </c:pt>
                <c:pt idx="202">
                  <c:v>8.3500000000000068</c:v>
                </c:pt>
                <c:pt idx="203">
                  <c:v>8.18</c:v>
                </c:pt>
                <c:pt idx="204">
                  <c:v>8.0400000000000009</c:v>
                </c:pt>
                <c:pt idx="205">
                  <c:v>7.96</c:v>
                </c:pt>
                <c:pt idx="206">
                  <c:v>7.88</c:v>
                </c:pt>
                <c:pt idx="207">
                  <c:v>7.9</c:v>
                </c:pt>
                <c:pt idx="208">
                  <c:v>7.83</c:v>
                </c:pt>
                <c:pt idx="209">
                  <c:v>7.88</c:v>
                </c:pt>
                <c:pt idx="210">
                  <c:v>7.76</c:v>
                </c:pt>
                <c:pt idx="211">
                  <c:v>7.83</c:v>
                </c:pt>
                <c:pt idx="212">
                  <c:v>7.6099999999999985</c:v>
                </c:pt>
                <c:pt idx="213">
                  <c:v>7.55</c:v>
                </c:pt>
                <c:pt idx="214">
                  <c:v>7.54</c:v>
                </c:pt>
                <c:pt idx="215">
                  <c:v>7.58</c:v>
                </c:pt>
                <c:pt idx="216">
                  <c:v>7.52</c:v>
                </c:pt>
                <c:pt idx="217">
                  <c:v>7.4300000000000024</c:v>
                </c:pt>
                <c:pt idx="218">
                  <c:v>7.3199999999999985</c:v>
                </c:pt>
                <c:pt idx="219">
                  <c:v>7.1599999999999975</c:v>
                </c:pt>
                <c:pt idx="220">
                  <c:v>7.01</c:v>
                </c:pt>
                <c:pt idx="221">
                  <c:v>6.8199999999999985</c:v>
                </c:pt>
                <c:pt idx="222">
                  <c:v>6.64</c:v>
                </c:pt>
                <c:pt idx="223">
                  <c:v>6.58</c:v>
                </c:pt>
                <c:pt idx="224">
                  <c:v>6.63</c:v>
                </c:pt>
                <c:pt idx="225">
                  <c:v>6.49</c:v>
                </c:pt>
                <c:pt idx="226">
                  <c:v>6.48</c:v>
                </c:pt>
                <c:pt idx="227">
                  <c:v>6.3599999999999985</c:v>
                </c:pt>
                <c:pt idx="228">
                  <c:v>6.28</c:v>
                </c:pt>
                <c:pt idx="229">
                  <c:v>6.24</c:v>
                </c:pt>
                <c:pt idx="230">
                  <c:v>6.06</c:v>
                </c:pt>
                <c:pt idx="231">
                  <c:v>6.08</c:v>
                </c:pt>
                <c:pt idx="232">
                  <c:v>6.06</c:v>
                </c:pt>
                <c:pt idx="233">
                  <c:v>6.03</c:v>
                </c:pt>
                <c:pt idx="234">
                  <c:v>5.99</c:v>
                </c:pt>
                <c:pt idx="235">
                  <c:v>5.96</c:v>
                </c:pt>
                <c:pt idx="236">
                  <c:v>5.85</c:v>
                </c:pt>
                <c:pt idx="237">
                  <c:v>5.89</c:v>
                </c:pt>
                <c:pt idx="238">
                  <c:v>5.8</c:v>
                </c:pt>
                <c:pt idx="239">
                  <c:v>5.8</c:v>
                </c:pt>
                <c:pt idx="240">
                  <c:v>5.84</c:v>
                </c:pt>
                <c:pt idx="241">
                  <c:v>5.9700000000000024</c:v>
                </c:pt>
                <c:pt idx="242">
                  <c:v>6.06</c:v>
                </c:pt>
                <c:pt idx="243">
                  <c:v>6.03</c:v>
                </c:pt>
                <c:pt idx="244">
                  <c:v>6.1899999999999995</c:v>
                </c:pt>
                <c:pt idx="245">
                  <c:v>6.09</c:v>
                </c:pt>
                <c:pt idx="246">
                  <c:v>6.21</c:v>
                </c:pt>
                <c:pt idx="247">
                  <c:v>6.39</c:v>
                </c:pt>
                <c:pt idx="248">
                  <c:v>6.7700000000000014</c:v>
                </c:pt>
                <c:pt idx="249">
                  <c:v>7.18</c:v>
                </c:pt>
                <c:pt idx="250">
                  <c:v>7.6199999999999966</c:v>
                </c:pt>
                <c:pt idx="251">
                  <c:v>8.27</c:v>
                </c:pt>
                <c:pt idx="252">
                  <c:v>9.0300000000000011</c:v>
                </c:pt>
                <c:pt idx="253">
                  <c:v>9.9700000000000006</c:v>
                </c:pt>
                <c:pt idx="254">
                  <c:v>10.950000000000006</c:v>
                </c:pt>
                <c:pt idx="255">
                  <c:v>12.01</c:v>
                </c:pt>
                <c:pt idx="256">
                  <c:v>13.32</c:v>
                </c:pt>
                <c:pt idx="257">
                  <c:v>14.57</c:v>
                </c:pt>
                <c:pt idx="258">
                  <c:v>16.03</c:v>
                </c:pt>
                <c:pt idx="259">
                  <c:v>17.37</c:v>
                </c:pt>
                <c:pt idx="260">
                  <c:v>18.87</c:v>
                </c:pt>
                <c:pt idx="261">
                  <c:v>20.3</c:v>
                </c:pt>
                <c:pt idx="262">
                  <c:v>21.71</c:v>
                </c:pt>
                <c:pt idx="263">
                  <c:v>23.279999999999987</c:v>
                </c:pt>
                <c:pt idx="264">
                  <c:v>24.69</c:v>
                </c:pt>
                <c:pt idx="265">
                  <c:v>26.29</c:v>
                </c:pt>
                <c:pt idx="266">
                  <c:v>27.77</c:v>
                </c:pt>
                <c:pt idx="267">
                  <c:v>29.4</c:v>
                </c:pt>
                <c:pt idx="268">
                  <c:v>30.939999999999987</c:v>
                </c:pt>
                <c:pt idx="269">
                  <c:v>32.57</c:v>
                </c:pt>
                <c:pt idx="270">
                  <c:v>34.07</c:v>
                </c:pt>
                <c:pt idx="271">
                  <c:v>35.68</c:v>
                </c:pt>
                <c:pt idx="272">
                  <c:v>37.220000000000013</c:v>
                </c:pt>
                <c:pt idx="273">
                  <c:v>38.67</c:v>
                </c:pt>
                <c:pt idx="274">
                  <c:v>40.130000000000003</c:v>
                </c:pt>
                <c:pt idx="275">
                  <c:v>41.6</c:v>
                </c:pt>
                <c:pt idx="276">
                  <c:v>43.06</c:v>
                </c:pt>
                <c:pt idx="277">
                  <c:v>44.33</c:v>
                </c:pt>
                <c:pt idx="278">
                  <c:v>45.63</c:v>
                </c:pt>
                <c:pt idx="279">
                  <c:v>46.71</c:v>
                </c:pt>
                <c:pt idx="280">
                  <c:v>47.790000000000013</c:v>
                </c:pt>
                <c:pt idx="281">
                  <c:v>48.839999999999996</c:v>
                </c:pt>
                <c:pt idx="282">
                  <c:v>49.849999999999994</c:v>
                </c:pt>
                <c:pt idx="283">
                  <c:v>50.730000000000011</c:v>
                </c:pt>
                <c:pt idx="284">
                  <c:v>51.52</c:v>
                </c:pt>
                <c:pt idx="285">
                  <c:v>52.28</c:v>
                </c:pt>
                <c:pt idx="286">
                  <c:v>53.11</c:v>
                </c:pt>
                <c:pt idx="287">
                  <c:v>53.65</c:v>
                </c:pt>
                <c:pt idx="288">
                  <c:v>54.2</c:v>
                </c:pt>
                <c:pt idx="289">
                  <c:v>54.690000000000012</c:v>
                </c:pt>
                <c:pt idx="290">
                  <c:v>55.1</c:v>
                </c:pt>
                <c:pt idx="291">
                  <c:v>55.36</c:v>
                </c:pt>
                <c:pt idx="292">
                  <c:v>55.8</c:v>
                </c:pt>
                <c:pt idx="293">
                  <c:v>56.32</c:v>
                </c:pt>
                <c:pt idx="294">
                  <c:v>56.6</c:v>
                </c:pt>
                <c:pt idx="295">
                  <c:v>56.92</c:v>
                </c:pt>
                <c:pt idx="296">
                  <c:v>57.18</c:v>
                </c:pt>
                <c:pt idx="297">
                  <c:v>57.309999999999995</c:v>
                </c:pt>
                <c:pt idx="298">
                  <c:v>57.53</c:v>
                </c:pt>
                <c:pt idx="299">
                  <c:v>57.55</c:v>
                </c:pt>
                <c:pt idx="300">
                  <c:v>57.89</c:v>
                </c:pt>
                <c:pt idx="301">
                  <c:v>57.9</c:v>
                </c:pt>
                <c:pt idx="302">
                  <c:v>58.01</c:v>
                </c:pt>
                <c:pt idx="303">
                  <c:v>58.27</c:v>
                </c:pt>
                <c:pt idx="304">
                  <c:v>58.190000000000012</c:v>
                </c:pt>
                <c:pt idx="305">
                  <c:v>58.339999999999996</c:v>
                </c:pt>
                <c:pt idx="306">
                  <c:v>58.36</c:v>
                </c:pt>
                <c:pt idx="307">
                  <c:v>58.41</c:v>
                </c:pt>
                <c:pt idx="308">
                  <c:v>58.260000000000012</c:v>
                </c:pt>
                <c:pt idx="309">
                  <c:v>58.37</c:v>
                </c:pt>
                <c:pt idx="310">
                  <c:v>58.46</c:v>
                </c:pt>
                <c:pt idx="311">
                  <c:v>58.52</c:v>
                </c:pt>
                <c:pt idx="312">
                  <c:v>58.63</c:v>
                </c:pt>
                <c:pt idx="313">
                  <c:v>58.720000000000013</c:v>
                </c:pt>
                <c:pt idx="314">
                  <c:v>58.71</c:v>
                </c:pt>
                <c:pt idx="315">
                  <c:v>58.82</c:v>
                </c:pt>
                <c:pt idx="316">
                  <c:v>58.67</c:v>
                </c:pt>
                <c:pt idx="317">
                  <c:v>58.790000000000013</c:v>
                </c:pt>
                <c:pt idx="318">
                  <c:v>58.97</c:v>
                </c:pt>
                <c:pt idx="319">
                  <c:v>59.11</c:v>
                </c:pt>
                <c:pt idx="320">
                  <c:v>59.25</c:v>
                </c:pt>
                <c:pt idx="321">
                  <c:v>59.220000000000013</c:v>
                </c:pt>
                <c:pt idx="322">
                  <c:v>59.27</c:v>
                </c:pt>
                <c:pt idx="323">
                  <c:v>59.290000000000013</c:v>
                </c:pt>
                <c:pt idx="324">
                  <c:v>59.309999999999995</c:v>
                </c:pt>
                <c:pt idx="325">
                  <c:v>59.36</c:v>
                </c:pt>
                <c:pt idx="326">
                  <c:v>59.63</c:v>
                </c:pt>
                <c:pt idx="327">
                  <c:v>59.690000000000012</c:v>
                </c:pt>
                <c:pt idx="328">
                  <c:v>59.720000000000013</c:v>
                </c:pt>
                <c:pt idx="329">
                  <c:v>60.01</c:v>
                </c:pt>
                <c:pt idx="330">
                  <c:v>59.92</c:v>
                </c:pt>
                <c:pt idx="331">
                  <c:v>59.99</c:v>
                </c:pt>
                <c:pt idx="332">
                  <c:v>60</c:v>
                </c:pt>
                <c:pt idx="333">
                  <c:v>60.03</c:v>
                </c:pt>
                <c:pt idx="334">
                  <c:v>60.1</c:v>
                </c:pt>
                <c:pt idx="335">
                  <c:v>60.220000000000013</c:v>
                </c:pt>
                <c:pt idx="336">
                  <c:v>60.27</c:v>
                </c:pt>
                <c:pt idx="337">
                  <c:v>60.46</c:v>
                </c:pt>
                <c:pt idx="338">
                  <c:v>60.6</c:v>
                </c:pt>
                <c:pt idx="339">
                  <c:v>60.63</c:v>
                </c:pt>
                <c:pt idx="340">
                  <c:v>60.25</c:v>
                </c:pt>
                <c:pt idx="341">
                  <c:v>60.41</c:v>
                </c:pt>
                <c:pt idx="342">
                  <c:v>60.43</c:v>
                </c:pt>
                <c:pt idx="343">
                  <c:v>60.46</c:v>
                </c:pt>
                <c:pt idx="344">
                  <c:v>60.660000000000011</c:v>
                </c:pt>
                <c:pt idx="345">
                  <c:v>60.660000000000011</c:v>
                </c:pt>
                <c:pt idx="346">
                  <c:v>60.790000000000013</c:v>
                </c:pt>
                <c:pt idx="347">
                  <c:v>60.879999999999995</c:v>
                </c:pt>
                <c:pt idx="348">
                  <c:v>60.82</c:v>
                </c:pt>
                <c:pt idx="349">
                  <c:v>60.7</c:v>
                </c:pt>
                <c:pt idx="350">
                  <c:v>60.730000000000011</c:v>
                </c:pt>
                <c:pt idx="351">
                  <c:v>60.86</c:v>
                </c:pt>
                <c:pt idx="352">
                  <c:v>60.949999999999996</c:v>
                </c:pt>
                <c:pt idx="353">
                  <c:v>61.21</c:v>
                </c:pt>
                <c:pt idx="354">
                  <c:v>61.290000000000013</c:v>
                </c:pt>
                <c:pt idx="355">
                  <c:v>61.51</c:v>
                </c:pt>
                <c:pt idx="356">
                  <c:v>61.49</c:v>
                </c:pt>
                <c:pt idx="357">
                  <c:v>61.339999999999996</c:v>
                </c:pt>
                <c:pt idx="358">
                  <c:v>61.290000000000013</c:v>
                </c:pt>
                <c:pt idx="359">
                  <c:v>61.220000000000013</c:v>
                </c:pt>
                <c:pt idx="360">
                  <c:v>61.53</c:v>
                </c:pt>
                <c:pt idx="361">
                  <c:v>61.43</c:v>
                </c:pt>
                <c:pt idx="362">
                  <c:v>61.790000000000013</c:v>
                </c:pt>
                <c:pt idx="363">
                  <c:v>61.730000000000011</c:v>
                </c:pt>
                <c:pt idx="364">
                  <c:v>61.790000000000013</c:v>
                </c:pt>
                <c:pt idx="365">
                  <c:v>61.67</c:v>
                </c:pt>
                <c:pt idx="366">
                  <c:v>61.53</c:v>
                </c:pt>
                <c:pt idx="367">
                  <c:v>61.6</c:v>
                </c:pt>
                <c:pt idx="368">
                  <c:v>61.690000000000012</c:v>
                </c:pt>
                <c:pt idx="369">
                  <c:v>61.5</c:v>
                </c:pt>
                <c:pt idx="370">
                  <c:v>62.04</c:v>
                </c:pt>
                <c:pt idx="371">
                  <c:v>62.07</c:v>
                </c:pt>
                <c:pt idx="372">
                  <c:v>62.17</c:v>
                </c:pt>
                <c:pt idx="373">
                  <c:v>62.05</c:v>
                </c:pt>
                <c:pt idx="374">
                  <c:v>61.879999999999995</c:v>
                </c:pt>
                <c:pt idx="375">
                  <c:v>61.879999999999995</c:v>
                </c:pt>
                <c:pt idx="376">
                  <c:v>61.849999999999994</c:v>
                </c:pt>
                <c:pt idx="377">
                  <c:v>61.839999999999996</c:v>
                </c:pt>
                <c:pt idx="378">
                  <c:v>62.03</c:v>
                </c:pt>
                <c:pt idx="379">
                  <c:v>62.2</c:v>
                </c:pt>
                <c:pt idx="380">
                  <c:v>62.25</c:v>
                </c:pt>
                <c:pt idx="381">
                  <c:v>62.25</c:v>
                </c:pt>
                <c:pt idx="382">
                  <c:v>62.120000000000012</c:v>
                </c:pt>
                <c:pt idx="383">
                  <c:v>62.17</c:v>
                </c:pt>
                <c:pt idx="384">
                  <c:v>62.260000000000012</c:v>
                </c:pt>
                <c:pt idx="385">
                  <c:v>62.190000000000012</c:v>
                </c:pt>
                <c:pt idx="386">
                  <c:v>62.1</c:v>
                </c:pt>
                <c:pt idx="387">
                  <c:v>62.15</c:v>
                </c:pt>
                <c:pt idx="388">
                  <c:v>62.51</c:v>
                </c:pt>
                <c:pt idx="389">
                  <c:v>62.339999999999996</c:v>
                </c:pt>
                <c:pt idx="390">
                  <c:v>62.25</c:v>
                </c:pt>
                <c:pt idx="391">
                  <c:v>62.260000000000012</c:v>
                </c:pt>
                <c:pt idx="392">
                  <c:v>62.32</c:v>
                </c:pt>
                <c:pt idx="393">
                  <c:v>62.27</c:v>
                </c:pt>
                <c:pt idx="394">
                  <c:v>62.71</c:v>
                </c:pt>
                <c:pt idx="395">
                  <c:v>62</c:v>
                </c:pt>
                <c:pt idx="396">
                  <c:v>62.4</c:v>
                </c:pt>
                <c:pt idx="397">
                  <c:v>62.54</c:v>
                </c:pt>
                <c:pt idx="398">
                  <c:v>62.17</c:v>
                </c:pt>
                <c:pt idx="399">
                  <c:v>62.339999999999996</c:v>
                </c:pt>
                <c:pt idx="400">
                  <c:v>62.36</c:v>
                </c:pt>
                <c:pt idx="401">
                  <c:v>61.96</c:v>
                </c:pt>
                <c:pt idx="402">
                  <c:v>62.55</c:v>
                </c:pt>
                <c:pt idx="403">
                  <c:v>62.65</c:v>
                </c:pt>
                <c:pt idx="404">
                  <c:v>62.160000000000011</c:v>
                </c:pt>
                <c:pt idx="405">
                  <c:v>62.33</c:v>
                </c:pt>
                <c:pt idx="406">
                  <c:v>62.28</c:v>
                </c:pt>
                <c:pt idx="407">
                  <c:v>62</c:v>
                </c:pt>
                <c:pt idx="408">
                  <c:v>61.93</c:v>
                </c:pt>
                <c:pt idx="409">
                  <c:v>61.9</c:v>
                </c:pt>
                <c:pt idx="410">
                  <c:v>61.839999999999996</c:v>
                </c:pt>
                <c:pt idx="411">
                  <c:v>61.97</c:v>
                </c:pt>
                <c:pt idx="412">
                  <c:v>61.220000000000013</c:v>
                </c:pt>
                <c:pt idx="413">
                  <c:v>61.690000000000012</c:v>
                </c:pt>
                <c:pt idx="414">
                  <c:v>61.55</c:v>
                </c:pt>
                <c:pt idx="415">
                  <c:v>61.02</c:v>
                </c:pt>
                <c:pt idx="416">
                  <c:v>60.82</c:v>
                </c:pt>
                <c:pt idx="417">
                  <c:v>60.6</c:v>
                </c:pt>
                <c:pt idx="418">
                  <c:v>60.8</c:v>
                </c:pt>
                <c:pt idx="419">
                  <c:v>60.33</c:v>
                </c:pt>
                <c:pt idx="420">
                  <c:v>60.309999999999995</c:v>
                </c:pt>
                <c:pt idx="421">
                  <c:v>59.93</c:v>
                </c:pt>
                <c:pt idx="422">
                  <c:v>59.99</c:v>
                </c:pt>
                <c:pt idx="423">
                  <c:v>59.99</c:v>
                </c:pt>
                <c:pt idx="424">
                  <c:v>59.42</c:v>
                </c:pt>
                <c:pt idx="425">
                  <c:v>59.58</c:v>
                </c:pt>
                <c:pt idx="426">
                  <c:v>59.78</c:v>
                </c:pt>
                <c:pt idx="427">
                  <c:v>59.86</c:v>
                </c:pt>
                <c:pt idx="428">
                  <c:v>59.39</c:v>
                </c:pt>
                <c:pt idx="429">
                  <c:v>59.449999999999996</c:v>
                </c:pt>
                <c:pt idx="430">
                  <c:v>59.75</c:v>
                </c:pt>
                <c:pt idx="431">
                  <c:v>59.309999999999995</c:v>
                </c:pt>
                <c:pt idx="432">
                  <c:v>59.65</c:v>
                </c:pt>
                <c:pt idx="433">
                  <c:v>58.56</c:v>
                </c:pt>
                <c:pt idx="434">
                  <c:v>58.93</c:v>
                </c:pt>
                <c:pt idx="435">
                  <c:v>60.05</c:v>
                </c:pt>
                <c:pt idx="436">
                  <c:v>58.849999999999994</c:v>
                </c:pt>
                <c:pt idx="437">
                  <c:v>58.25</c:v>
                </c:pt>
                <c:pt idx="438">
                  <c:v>59.2</c:v>
                </c:pt>
                <c:pt idx="439">
                  <c:v>59.03</c:v>
                </c:pt>
                <c:pt idx="440">
                  <c:v>60.49</c:v>
                </c:pt>
                <c:pt idx="441">
                  <c:v>60.15</c:v>
                </c:pt>
                <c:pt idx="442">
                  <c:v>59.14</c:v>
                </c:pt>
                <c:pt idx="443">
                  <c:v>60.08</c:v>
                </c:pt>
                <c:pt idx="444">
                  <c:v>59.17</c:v>
                </c:pt>
                <c:pt idx="445">
                  <c:v>58.54</c:v>
                </c:pt>
                <c:pt idx="446">
                  <c:v>59.379999999999995</c:v>
                </c:pt>
                <c:pt idx="447">
                  <c:v>58.3</c:v>
                </c:pt>
                <c:pt idx="448">
                  <c:v>60.49</c:v>
                </c:pt>
                <c:pt idx="449">
                  <c:v>60.21</c:v>
                </c:pt>
                <c:pt idx="450">
                  <c:v>61.68</c:v>
                </c:pt>
                <c:pt idx="451">
                  <c:v>62.89</c:v>
                </c:pt>
                <c:pt idx="452">
                  <c:v>63.09</c:v>
                </c:pt>
                <c:pt idx="453">
                  <c:v>63.27</c:v>
                </c:pt>
                <c:pt idx="454">
                  <c:v>62.64</c:v>
                </c:pt>
                <c:pt idx="455">
                  <c:v>61.690000000000012</c:v>
                </c:pt>
                <c:pt idx="456">
                  <c:v>59.1</c:v>
                </c:pt>
                <c:pt idx="457">
                  <c:v>56.230000000000011</c:v>
                </c:pt>
                <c:pt idx="458">
                  <c:v>53.83</c:v>
                </c:pt>
                <c:pt idx="459">
                  <c:v>52.67</c:v>
                </c:pt>
                <c:pt idx="460">
                  <c:v>52.220000000000013</c:v>
                </c:pt>
                <c:pt idx="461">
                  <c:v>52.120000000000012</c:v>
                </c:pt>
                <c:pt idx="462">
                  <c:v>52.5</c:v>
                </c:pt>
                <c:pt idx="463">
                  <c:v>53.03</c:v>
                </c:pt>
                <c:pt idx="464">
                  <c:v>53.52</c:v>
                </c:pt>
                <c:pt idx="465">
                  <c:v>53.49</c:v>
                </c:pt>
                <c:pt idx="466">
                  <c:v>52.96</c:v>
                </c:pt>
                <c:pt idx="467">
                  <c:v>51.77</c:v>
                </c:pt>
                <c:pt idx="468">
                  <c:v>49.87</c:v>
                </c:pt>
                <c:pt idx="469">
                  <c:v>47.32</c:v>
                </c:pt>
                <c:pt idx="470">
                  <c:v>44.54</c:v>
                </c:pt>
                <c:pt idx="471">
                  <c:v>41.6</c:v>
                </c:pt>
                <c:pt idx="472">
                  <c:v>37.65</c:v>
                </c:pt>
                <c:pt idx="473">
                  <c:v>31.87</c:v>
                </c:pt>
                <c:pt idx="474">
                  <c:v>25.419999999999987</c:v>
                </c:pt>
                <c:pt idx="475">
                  <c:v>20.830000000000005</c:v>
                </c:pt>
                <c:pt idx="476">
                  <c:v>18.43</c:v>
                </c:pt>
                <c:pt idx="477">
                  <c:v>17.489999999999974</c:v>
                </c:pt>
                <c:pt idx="478">
                  <c:v>17.010000000000005</c:v>
                </c:pt>
                <c:pt idx="479">
                  <c:v>17.41</c:v>
                </c:pt>
                <c:pt idx="480">
                  <c:v>18.43</c:v>
                </c:pt>
                <c:pt idx="481">
                  <c:v>19.559999999999999</c:v>
                </c:pt>
                <c:pt idx="482">
                  <c:v>20.9</c:v>
                </c:pt>
                <c:pt idx="483">
                  <c:v>22.55</c:v>
                </c:pt>
                <c:pt idx="484">
                  <c:v>23.97</c:v>
                </c:pt>
                <c:pt idx="485">
                  <c:v>25.45</c:v>
                </c:pt>
                <c:pt idx="486">
                  <c:v>27.07</c:v>
                </c:pt>
                <c:pt idx="487">
                  <c:v>28.479999999999986</c:v>
                </c:pt>
                <c:pt idx="488">
                  <c:v>29.49</c:v>
                </c:pt>
                <c:pt idx="489">
                  <c:v>30.279999999999987</c:v>
                </c:pt>
                <c:pt idx="490">
                  <c:v>31.14</c:v>
                </c:pt>
                <c:pt idx="491">
                  <c:v>31.610000000000017</c:v>
                </c:pt>
                <c:pt idx="492">
                  <c:v>31.93</c:v>
                </c:pt>
                <c:pt idx="493">
                  <c:v>32.620000000000012</c:v>
                </c:pt>
                <c:pt idx="494">
                  <c:v>32.760000000000012</c:v>
                </c:pt>
                <c:pt idx="495">
                  <c:v>32.82</c:v>
                </c:pt>
                <c:pt idx="496">
                  <c:v>32.71</c:v>
                </c:pt>
                <c:pt idx="497">
                  <c:v>32.300000000000004</c:v>
                </c:pt>
                <c:pt idx="498">
                  <c:v>31.86</c:v>
                </c:pt>
                <c:pt idx="499">
                  <c:v>31.36</c:v>
                </c:pt>
                <c:pt idx="500">
                  <c:v>30.56</c:v>
                </c:pt>
                <c:pt idx="501">
                  <c:v>30.3</c:v>
                </c:pt>
                <c:pt idx="502">
                  <c:v>29.72</c:v>
                </c:pt>
                <c:pt idx="503">
                  <c:v>29.8</c:v>
                </c:pt>
                <c:pt idx="504">
                  <c:v>29.55</c:v>
                </c:pt>
                <c:pt idx="505">
                  <c:v>28.59</c:v>
                </c:pt>
                <c:pt idx="506">
                  <c:v>28.25</c:v>
                </c:pt>
                <c:pt idx="507">
                  <c:v>27.759999999999987</c:v>
                </c:pt>
                <c:pt idx="508">
                  <c:v>26.3</c:v>
                </c:pt>
                <c:pt idx="509">
                  <c:v>24.630000000000017</c:v>
                </c:pt>
                <c:pt idx="510">
                  <c:v>20.64</c:v>
                </c:pt>
                <c:pt idx="511">
                  <c:v>17.52</c:v>
                </c:pt>
                <c:pt idx="512">
                  <c:v>15.61</c:v>
                </c:pt>
                <c:pt idx="513">
                  <c:v>14.47</c:v>
                </c:pt>
                <c:pt idx="514">
                  <c:v>14.129999999999999</c:v>
                </c:pt>
                <c:pt idx="515">
                  <c:v>14.32</c:v>
                </c:pt>
                <c:pt idx="516">
                  <c:v>14.06</c:v>
                </c:pt>
                <c:pt idx="517">
                  <c:v>14.59</c:v>
                </c:pt>
                <c:pt idx="518">
                  <c:v>14.709999999999999</c:v>
                </c:pt>
                <c:pt idx="519">
                  <c:v>15.26</c:v>
                </c:pt>
                <c:pt idx="520">
                  <c:v>15.82</c:v>
                </c:pt>
                <c:pt idx="521">
                  <c:v>15.97</c:v>
                </c:pt>
                <c:pt idx="522">
                  <c:v>16.479999999999986</c:v>
                </c:pt>
                <c:pt idx="523">
                  <c:v>17.3</c:v>
                </c:pt>
                <c:pt idx="524">
                  <c:v>17.45</c:v>
                </c:pt>
                <c:pt idx="525">
                  <c:v>18.23</c:v>
                </c:pt>
                <c:pt idx="526">
                  <c:v>18.21</c:v>
                </c:pt>
                <c:pt idx="527">
                  <c:v>18.07</c:v>
                </c:pt>
                <c:pt idx="528">
                  <c:v>18.920000000000002</c:v>
                </c:pt>
                <c:pt idx="529">
                  <c:v>19.110000000000017</c:v>
                </c:pt>
                <c:pt idx="530">
                  <c:v>19.610000000000017</c:v>
                </c:pt>
                <c:pt idx="531">
                  <c:v>19.93</c:v>
                </c:pt>
                <c:pt idx="532">
                  <c:v>19.920000000000002</c:v>
                </c:pt>
                <c:pt idx="533">
                  <c:v>20.059999999999999</c:v>
                </c:pt>
                <c:pt idx="534">
                  <c:v>20.260000000000002</c:v>
                </c:pt>
                <c:pt idx="535">
                  <c:v>20.350000000000001</c:v>
                </c:pt>
                <c:pt idx="536">
                  <c:v>20.69</c:v>
                </c:pt>
                <c:pt idx="537">
                  <c:v>20.27</c:v>
                </c:pt>
                <c:pt idx="538">
                  <c:v>19.95</c:v>
                </c:pt>
                <c:pt idx="539">
                  <c:v>19.39</c:v>
                </c:pt>
                <c:pt idx="540">
                  <c:v>18.760000000000002</c:v>
                </c:pt>
                <c:pt idx="541">
                  <c:v>19.649999999999999</c:v>
                </c:pt>
                <c:pt idx="542">
                  <c:v>18.86</c:v>
                </c:pt>
                <c:pt idx="543">
                  <c:v>17.12</c:v>
                </c:pt>
                <c:pt idx="544">
                  <c:v>17.610000000000017</c:v>
                </c:pt>
                <c:pt idx="545">
                  <c:v>17</c:v>
                </c:pt>
                <c:pt idx="546">
                  <c:v>16.630000000000017</c:v>
                </c:pt>
                <c:pt idx="547">
                  <c:v>17.22</c:v>
                </c:pt>
                <c:pt idx="548">
                  <c:v>16.829999999999988</c:v>
                </c:pt>
                <c:pt idx="549">
                  <c:v>16.059999999999999</c:v>
                </c:pt>
                <c:pt idx="550">
                  <c:v>15.739999999999998</c:v>
                </c:pt>
                <c:pt idx="551">
                  <c:v>16.37</c:v>
                </c:pt>
                <c:pt idx="552">
                  <c:v>16.2</c:v>
                </c:pt>
                <c:pt idx="553">
                  <c:v>15.78</c:v>
                </c:pt>
                <c:pt idx="554">
                  <c:v>15.62</c:v>
                </c:pt>
                <c:pt idx="555">
                  <c:v>14.53</c:v>
                </c:pt>
                <c:pt idx="556">
                  <c:v>15.44</c:v>
                </c:pt>
                <c:pt idx="557">
                  <c:v>16.059999999999999</c:v>
                </c:pt>
                <c:pt idx="558">
                  <c:v>15.129999999999999</c:v>
                </c:pt>
                <c:pt idx="559">
                  <c:v>14.89</c:v>
                </c:pt>
                <c:pt idx="560">
                  <c:v>15.08</c:v>
                </c:pt>
                <c:pt idx="561">
                  <c:v>14.850000000000009</c:v>
                </c:pt>
                <c:pt idx="562">
                  <c:v>14.88</c:v>
                </c:pt>
                <c:pt idx="563">
                  <c:v>15.47</c:v>
                </c:pt>
                <c:pt idx="564">
                  <c:v>15.209999999999999</c:v>
                </c:pt>
                <c:pt idx="565">
                  <c:v>18.07</c:v>
                </c:pt>
                <c:pt idx="566">
                  <c:v>17.02</c:v>
                </c:pt>
                <c:pt idx="567">
                  <c:v>17.72</c:v>
                </c:pt>
              </c:numCache>
            </c:numRef>
          </c:yVal>
          <c:smooth val="1"/>
        </c:ser>
        <c:ser>
          <c:idx val="5"/>
          <c:order val="5"/>
          <c:tx>
            <c:v>1945S</c:v>
          </c:tx>
          <c:marker>
            <c:symbol val="none"/>
          </c:marker>
          <c:xVal>
            <c:numRef>
              <c:f>Data!$A$5:$A$572</c:f>
              <c:numCache>
                <c:formatCode>General</c:formatCode>
                <c:ptCount val="568"/>
                <c:pt idx="0">
                  <c:v>285.5</c:v>
                </c:pt>
                <c:pt idx="1">
                  <c:v>287.97999999999973</c:v>
                </c:pt>
                <c:pt idx="2">
                  <c:v>290.42999999999967</c:v>
                </c:pt>
                <c:pt idx="3">
                  <c:v>292.86</c:v>
                </c:pt>
                <c:pt idx="4">
                  <c:v>295.25</c:v>
                </c:pt>
                <c:pt idx="5">
                  <c:v>297.63</c:v>
                </c:pt>
                <c:pt idx="6">
                  <c:v>299.97000000000003</c:v>
                </c:pt>
                <c:pt idx="7">
                  <c:v>302.3</c:v>
                </c:pt>
                <c:pt idx="8">
                  <c:v>304.58999999999969</c:v>
                </c:pt>
                <c:pt idx="9">
                  <c:v>306.87</c:v>
                </c:pt>
                <c:pt idx="10">
                  <c:v>309.12</c:v>
                </c:pt>
                <c:pt idx="11">
                  <c:v>311.33999999999969</c:v>
                </c:pt>
                <c:pt idx="12">
                  <c:v>313.55</c:v>
                </c:pt>
                <c:pt idx="13">
                  <c:v>315.72999999999973</c:v>
                </c:pt>
                <c:pt idx="14">
                  <c:v>317.89</c:v>
                </c:pt>
                <c:pt idx="15">
                  <c:v>320.02999999999969</c:v>
                </c:pt>
                <c:pt idx="16">
                  <c:v>322.14999999999998</c:v>
                </c:pt>
                <c:pt idx="17">
                  <c:v>324.25</c:v>
                </c:pt>
                <c:pt idx="18">
                  <c:v>326.33</c:v>
                </c:pt>
                <c:pt idx="19">
                  <c:v>328.39</c:v>
                </c:pt>
                <c:pt idx="20">
                  <c:v>330.42999999999967</c:v>
                </c:pt>
                <c:pt idx="21">
                  <c:v>332.46</c:v>
                </c:pt>
                <c:pt idx="22">
                  <c:v>334.46</c:v>
                </c:pt>
                <c:pt idx="23">
                  <c:v>336.45</c:v>
                </c:pt>
                <c:pt idx="24">
                  <c:v>338.41999999999973</c:v>
                </c:pt>
                <c:pt idx="25">
                  <c:v>340.38</c:v>
                </c:pt>
                <c:pt idx="26">
                  <c:v>342.31</c:v>
                </c:pt>
                <c:pt idx="27">
                  <c:v>344.24</c:v>
                </c:pt>
                <c:pt idx="28">
                  <c:v>346.14000000000027</c:v>
                </c:pt>
                <c:pt idx="29">
                  <c:v>348.04</c:v>
                </c:pt>
                <c:pt idx="30">
                  <c:v>349.90999999999974</c:v>
                </c:pt>
                <c:pt idx="31">
                  <c:v>351.78</c:v>
                </c:pt>
                <c:pt idx="32">
                  <c:v>353.63</c:v>
                </c:pt>
                <c:pt idx="33">
                  <c:v>355.46</c:v>
                </c:pt>
                <c:pt idx="34">
                  <c:v>357.28999999999974</c:v>
                </c:pt>
                <c:pt idx="35">
                  <c:v>359.1</c:v>
                </c:pt>
                <c:pt idx="36">
                  <c:v>360.89</c:v>
                </c:pt>
                <c:pt idx="37">
                  <c:v>362.68</c:v>
                </c:pt>
                <c:pt idx="38">
                  <c:v>364.45</c:v>
                </c:pt>
                <c:pt idx="39">
                  <c:v>366.21</c:v>
                </c:pt>
                <c:pt idx="40">
                  <c:v>367.96999999999974</c:v>
                </c:pt>
                <c:pt idx="41">
                  <c:v>369.71</c:v>
                </c:pt>
                <c:pt idx="42">
                  <c:v>371.44</c:v>
                </c:pt>
                <c:pt idx="43">
                  <c:v>373.15000000000026</c:v>
                </c:pt>
                <c:pt idx="44">
                  <c:v>374.86</c:v>
                </c:pt>
                <c:pt idx="45">
                  <c:v>376.56</c:v>
                </c:pt>
                <c:pt idx="46">
                  <c:v>378.25</c:v>
                </c:pt>
                <c:pt idx="47">
                  <c:v>379.94</c:v>
                </c:pt>
                <c:pt idx="48">
                  <c:v>381.61</c:v>
                </c:pt>
                <c:pt idx="49">
                  <c:v>383.27</c:v>
                </c:pt>
                <c:pt idx="50">
                  <c:v>384.92999999999967</c:v>
                </c:pt>
                <c:pt idx="51">
                  <c:v>386.57</c:v>
                </c:pt>
                <c:pt idx="52">
                  <c:v>388.21</c:v>
                </c:pt>
                <c:pt idx="53">
                  <c:v>389.85</c:v>
                </c:pt>
                <c:pt idx="54">
                  <c:v>391.46999999999974</c:v>
                </c:pt>
                <c:pt idx="55">
                  <c:v>393.09</c:v>
                </c:pt>
                <c:pt idx="56">
                  <c:v>394.7</c:v>
                </c:pt>
                <c:pt idx="57">
                  <c:v>396.31</c:v>
                </c:pt>
                <c:pt idx="58">
                  <c:v>397.90999999999974</c:v>
                </c:pt>
                <c:pt idx="59">
                  <c:v>399.5</c:v>
                </c:pt>
                <c:pt idx="60">
                  <c:v>401.08</c:v>
                </c:pt>
                <c:pt idx="61">
                  <c:v>402.67</c:v>
                </c:pt>
                <c:pt idx="62">
                  <c:v>404.24</c:v>
                </c:pt>
                <c:pt idx="63">
                  <c:v>405.81</c:v>
                </c:pt>
                <c:pt idx="64">
                  <c:v>407.38</c:v>
                </c:pt>
                <c:pt idx="65">
                  <c:v>408.94</c:v>
                </c:pt>
                <c:pt idx="66">
                  <c:v>410.48999999999967</c:v>
                </c:pt>
                <c:pt idx="67">
                  <c:v>412.04</c:v>
                </c:pt>
                <c:pt idx="68">
                  <c:v>413.59</c:v>
                </c:pt>
                <c:pt idx="69">
                  <c:v>415.13</c:v>
                </c:pt>
                <c:pt idx="70">
                  <c:v>416.67</c:v>
                </c:pt>
                <c:pt idx="71">
                  <c:v>418.21</c:v>
                </c:pt>
                <c:pt idx="72">
                  <c:v>419.74</c:v>
                </c:pt>
                <c:pt idx="73">
                  <c:v>421.27</c:v>
                </c:pt>
                <c:pt idx="74">
                  <c:v>422.78999999999974</c:v>
                </c:pt>
                <c:pt idx="75">
                  <c:v>424.32</c:v>
                </c:pt>
                <c:pt idx="76">
                  <c:v>425.83</c:v>
                </c:pt>
                <c:pt idx="77">
                  <c:v>427.35</c:v>
                </c:pt>
                <c:pt idx="78">
                  <c:v>428.86</c:v>
                </c:pt>
                <c:pt idx="79">
                  <c:v>430.37</c:v>
                </c:pt>
                <c:pt idx="80">
                  <c:v>431.88</c:v>
                </c:pt>
                <c:pt idx="81">
                  <c:v>433.39</c:v>
                </c:pt>
                <c:pt idx="82">
                  <c:v>434.89</c:v>
                </c:pt>
                <c:pt idx="83">
                  <c:v>436.4</c:v>
                </c:pt>
                <c:pt idx="84">
                  <c:v>437.9</c:v>
                </c:pt>
                <c:pt idx="85">
                  <c:v>439.39</c:v>
                </c:pt>
                <c:pt idx="86">
                  <c:v>440.89</c:v>
                </c:pt>
                <c:pt idx="87">
                  <c:v>442.39</c:v>
                </c:pt>
                <c:pt idx="88">
                  <c:v>443.88</c:v>
                </c:pt>
                <c:pt idx="89">
                  <c:v>445.37</c:v>
                </c:pt>
                <c:pt idx="90">
                  <c:v>446.87</c:v>
                </c:pt>
                <c:pt idx="91">
                  <c:v>448.36</c:v>
                </c:pt>
                <c:pt idx="92">
                  <c:v>449.85</c:v>
                </c:pt>
                <c:pt idx="93">
                  <c:v>451.33</c:v>
                </c:pt>
                <c:pt idx="94">
                  <c:v>452.82</c:v>
                </c:pt>
                <c:pt idx="95">
                  <c:v>454.31</c:v>
                </c:pt>
                <c:pt idx="96">
                  <c:v>455.8</c:v>
                </c:pt>
                <c:pt idx="97">
                  <c:v>457.28</c:v>
                </c:pt>
                <c:pt idx="98">
                  <c:v>458.77</c:v>
                </c:pt>
                <c:pt idx="99">
                  <c:v>460.25</c:v>
                </c:pt>
                <c:pt idx="100">
                  <c:v>461.74</c:v>
                </c:pt>
                <c:pt idx="101">
                  <c:v>463.21999999999974</c:v>
                </c:pt>
                <c:pt idx="102">
                  <c:v>464.71</c:v>
                </c:pt>
                <c:pt idx="103">
                  <c:v>466.19</c:v>
                </c:pt>
                <c:pt idx="104">
                  <c:v>467.67</c:v>
                </c:pt>
                <c:pt idx="105">
                  <c:v>469.16</c:v>
                </c:pt>
                <c:pt idx="106">
                  <c:v>470.64000000000027</c:v>
                </c:pt>
                <c:pt idx="107">
                  <c:v>472.13</c:v>
                </c:pt>
                <c:pt idx="108">
                  <c:v>473.61</c:v>
                </c:pt>
                <c:pt idx="109">
                  <c:v>475.1</c:v>
                </c:pt>
                <c:pt idx="110">
                  <c:v>476.58</c:v>
                </c:pt>
                <c:pt idx="111">
                  <c:v>478.07</c:v>
                </c:pt>
                <c:pt idx="112">
                  <c:v>479.56</c:v>
                </c:pt>
                <c:pt idx="113">
                  <c:v>481.04</c:v>
                </c:pt>
                <c:pt idx="114">
                  <c:v>482.53</c:v>
                </c:pt>
                <c:pt idx="115">
                  <c:v>484.02</c:v>
                </c:pt>
                <c:pt idx="116">
                  <c:v>485.51</c:v>
                </c:pt>
                <c:pt idx="117">
                  <c:v>487</c:v>
                </c:pt>
                <c:pt idx="118">
                  <c:v>488.48999999999967</c:v>
                </c:pt>
                <c:pt idx="119">
                  <c:v>489.97999999999973</c:v>
                </c:pt>
                <c:pt idx="120">
                  <c:v>491.46999999999974</c:v>
                </c:pt>
                <c:pt idx="121">
                  <c:v>492.96</c:v>
                </c:pt>
                <c:pt idx="122">
                  <c:v>494.45</c:v>
                </c:pt>
                <c:pt idx="123">
                  <c:v>495.95</c:v>
                </c:pt>
                <c:pt idx="124">
                  <c:v>497.44</c:v>
                </c:pt>
                <c:pt idx="125">
                  <c:v>498.94</c:v>
                </c:pt>
                <c:pt idx="126">
                  <c:v>500.42999999999967</c:v>
                </c:pt>
                <c:pt idx="127">
                  <c:v>501.92999999999967</c:v>
                </c:pt>
                <c:pt idx="128">
                  <c:v>503.42999999999967</c:v>
                </c:pt>
                <c:pt idx="129">
                  <c:v>504.92999999999967</c:v>
                </c:pt>
                <c:pt idx="130">
                  <c:v>506.42999999999967</c:v>
                </c:pt>
                <c:pt idx="131">
                  <c:v>507.92999999999967</c:v>
                </c:pt>
                <c:pt idx="132">
                  <c:v>509.42999999999967</c:v>
                </c:pt>
                <c:pt idx="133">
                  <c:v>510.94</c:v>
                </c:pt>
                <c:pt idx="134">
                  <c:v>512.43999999999949</c:v>
                </c:pt>
                <c:pt idx="135">
                  <c:v>513.94999999999948</c:v>
                </c:pt>
                <c:pt idx="136">
                  <c:v>515.44999999999948</c:v>
                </c:pt>
                <c:pt idx="137">
                  <c:v>516.95999999999947</c:v>
                </c:pt>
                <c:pt idx="138">
                  <c:v>518.47</c:v>
                </c:pt>
                <c:pt idx="139">
                  <c:v>519.98</c:v>
                </c:pt>
                <c:pt idx="140">
                  <c:v>521.49</c:v>
                </c:pt>
                <c:pt idx="141">
                  <c:v>523</c:v>
                </c:pt>
                <c:pt idx="142">
                  <c:v>524.51</c:v>
                </c:pt>
                <c:pt idx="143">
                  <c:v>526.03</c:v>
                </c:pt>
                <c:pt idx="144">
                  <c:v>527.54</c:v>
                </c:pt>
                <c:pt idx="145">
                  <c:v>529.05999999999949</c:v>
                </c:pt>
                <c:pt idx="146">
                  <c:v>530.58000000000004</c:v>
                </c:pt>
                <c:pt idx="147">
                  <c:v>532.1</c:v>
                </c:pt>
                <c:pt idx="148">
                  <c:v>533.62</c:v>
                </c:pt>
                <c:pt idx="149">
                  <c:v>535.14</c:v>
                </c:pt>
                <c:pt idx="150">
                  <c:v>536.66</c:v>
                </c:pt>
                <c:pt idx="151">
                  <c:v>538.17999999999995</c:v>
                </c:pt>
                <c:pt idx="152">
                  <c:v>539.70000000000005</c:v>
                </c:pt>
                <c:pt idx="153">
                  <c:v>541.23</c:v>
                </c:pt>
                <c:pt idx="154">
                  <c:v>542.75</c:v>
                </c:pt>
                <c:pt idx="155">
                  <c:v>544.28000000000054</c:v>
                </c:pt>
                <c:pt idx="156">
                  <c:v>545.80999999999949</c:v>
                </c:pt>
                <c:pt idx="157">
                  <c:v>547.33999999999946</c:v>
                </c:pt>
                <c:pt idx="158">
                  <c:v>548.87</c:v>
                </c:pt>
                <c:pt idx="159">
                  <c:v>550.4</c:v>
                </c:pt>
                <c:pt idx="160">
                  <c:v>551.92999999999938</c:v>
                </c:pt>
                <c:pt idx="161">
                  <c:v>553.45999999999947</c:v>
                </c:pt>
                <c:pt idx="162">
                  <c:v>555</c:v>
                </c:pt>
                <c:pt idx="163">
                  <c:v>556.53</c:v>
                </c:pt>
                <c:pt idx="164">
                  <c:v>558.07000000000005</c:v>
                </c:pt>
                <c:pt idx="165">
                  <c:v>559.6</c:v>
                </c:pt>
                <c:pt idx="166">
                  <c:v>561.14</c:v>
                </c:pt>
                <c:pt idx="167">
                  <c:v>562.67999999999995</c:v>
                </c:pt>
                <c:pt idx="168">
                  <c:v>564.22</c:v>
                </c:pt>
                <c:pt idx="169">
                  <c:v>565.76</c:v>
                </c:pt>
                <c:pt idx="170">
                  <c:v>567.29999999999995</c:v>
                </c:pt>
                <c:pt idx="171">
                  <c:v>568.83999999999946</c:v>
                </c:pt>
                <c:pt idx="172">
                  <c:v>570.38</c:v>
                </c:pt>
                <c:pt idx="173">
                  <c:v>571.91999999999996</c:v>
                </c:pt>
                <c:pt idx="174">
                  <c:v>573.47</c:v>
                </c:pt>
                <c:pt idx="175">
                  <c:v>575.01</c:v>
                </c:pt>
                <c:pt idx="176">
                  <c:v>576.55999999999949</c:v>
                </c:pt>
                <c:pt idx="177">
                  <c:v>578.1</c:v>
                </c:pt>
                <c:pt idx="178">
                  <c:v>579.65</c:v>
                </c:pt>
                <c:pt idx="179">
                  <c:v>581.19000000000005</c:v>
                </c:pt>
                <c:pt idx="180">
                  <c:v>582.74</c:v>
                </c:pt>
                <c:pt idx="181">
                  <c:v>584.29000000000053</c:v>
                </c:pt>
                <c:pt idx="182">
                  <c:v>585.83999999999946</c:v>
                </c:pt>
                <c:pt idx="183">
                  <c:v>587.39</c:v>
                </c:pt>
                <c:pt idx="184">
                  <c:v>588.93999999999949</c:v>
                </c:pt>
                <c:pt idx="185">
                  <c:v>590.49</c:v>
                </c:pt>
                <c:pt idx="186">
                  <c:v>592.04</c:v>
                </c:pt>
                <c:pt idx="187">
                  <c:v>593.59</c:v>
                </c:pt>
                <c:pt idx="188">
                  <c:v>595.14</c:v>
                </c:pt>
                <c:pt idx="189">
                  <c:v>596.69000000000005</c:v>
                </c:pt>
                <c:pt idx="190">
                  <c:v>598.24</c:v>
                </c:pt>
                <c:pt idx="191">
                  <c:v>599.79999999999995</c:v>
                </c:pt>
                <c:pt idx="192">
                  <c:v>601.34999999999945</c:v>
                </c:pt>
                <c:pt idx="193">
                  <c:v>602.9</c:v>
                </c:pt>
                <c:pt idx="194">
                  <c:v>604.45999999999947</c:v>
                </c:pt>
                <c:pt idx="195">
                  <c:v>606.01</c:v>
                </c:pt>
                <c:pt idx="196">
                  <c:v>607.55999999999949</c:v>
                </c:pt>
                <c:pt idx="197">
                  <c:v>609.12</c:v>
                </c:pt>
                <c:pt idx="198">
                  <c:v>610.66999999999996</c:v>
                </c:pt>
                <c:pt idx="199">
                  <c:v>612.23</c:v>
                </c:pt>
                <c:pt idx="200">
                  <c:v>613.78000000000054</c:v>
                </c:pt>
                <c:pt idx="201">
                  <c:v>615.33999999999946</c:v>
                </c:pt>
                <c:pt idx="202">
                  <c:v>616.89</c:v>
                </c:pt>
                <c:pt idx="203">
                  <c:v>618.44999999999948</c:v>
                </c:pt>
                <c:pt idx="204">
                  <c:v>620</c:v>
                </c:pt>
                <c:pt idx="205">
                  <c:v>621.55999999999949</c:v>
                </c:pt>
                <c:pt idx="206">
                  <c:v>623.12</c:v>
                </c:pt>
                <c:pt idx="207">
                  <c:v>624.66999999999996</c:v>
                </c:pt>
                <c:pt idx="208">
                  <c:v>626.23</c:v>
                </c:pt>
                <c:pt idx="209">
                  <c:v>627.78000000000054</c:v>
                </c:pt>
                <c:pt idx="210">
                  <c:v>629.33999999999946</c:v>
                </c:pt>
                <c:pt idx="211">
                  <c:v>630.9</c:v>
                </c:pt>
                <c:pt idx="212">
                  <c:v>632.44999999999948</c:v>
                </c:pt>
                <c:pt idx="213">
                  <c:v>634.01</c:v>
                </c:pt>
                <c:pt idx="214">
                  <c:v>635.55999999999949</c:v>
                </c:pt>
                <c:pt idx="215">
                  <c:v>637.12</c:v>
                </c:pt>
                <c:pt idx="216">
                  <c:v>638.67999999999995</c:v>
                </c:pt>
                <c:pt idx="217">
                  <c:v>640.23</c:v>
                </c:pt>
                <c:pt idx="218">
                  <c:v>641.79000000000053</c:v>
                </c:pt>
                <c:pt idx="219">
                  <c:v>643.33999999999946</c:v>
                </c:pt>
                <c:pt idx="220">
                  <c:v>644.9</c:v>
                </c:pt>
                <c:pt idx="221">
                  <c:v>646.44999999999948</c:v>
                </c:pt>
                <c:pt idx="222">
                  <c:v>648.01</c:v>
                </c:pt>
                <c:pt idx="223">
                  <c:v>649.55999999999949</c:v>
                </c:pt>
                <c:pt idx="224">
                  <c:v>651.12</c:v>
                </c:pt>
                <c:pt idx="225">
                  <c:v>652.66999999999996</c:v>
                </c:pt>
                <c:pt idx="226">
                  <c:v>654.23</c:v>
                </c:pt>
                <c:pt idx="227">
                  <c:v>655.78000000000054</c:v>
                </c:pt>
                <c:pt idx="228">
                  <c:v>657.32999999999947</c:v>
                </c:pt>
                <c:pt idx="229">
                  <c:v>658.89</c:v>
                </c:pt>
                <c:pt idx="230">
                  <c:v>660.43999999999949</c:v>
                </c:pt>
                <c:pt idx="231">
                  <c:v>662</c:v>
                </c:pt>
                <c:pt idx="232">
                  <c:v>663.55</c:v>
                </c:pt>
                <c:pt idx="233">
                  <c:v>665.1</c:v>
                </c:pt>
                <c:pt idx="234">
                  <c:v>666.65</c:v>
                </c:pt>
                <c:pt idx="235">
                  <c:v>668.21</c:v>
                </c:pt>
                <c:pt idx="236">
                  <c:v>669.76</c:v>
                </c:pt>
                <c:pt idx="237">
                  <c:v>671.31</c:v>
                </c:pt>
                <c:pt idx="238">
                  <c:v>672.85999999999945</c:v>
                </c:pt>
                <c:pt idx="239">
                  <c:v>674.41</c:v>
                </c:pt>
                <c:pt idx="240">
                  <c:v>675.95999999999947</c:v>
                </c:pt>
                <c:pt idx="241">
                  <c:v>677.51</c:v>
                </c:pt>
                <c:pt idx="242">
                  <c:v>679.06</c:v>
                </c:pt>
                <c:pt idx="243">
                  <c:v>680.61</c:v>
                </c:pt>
                <c:pt idx="244">
                  <c:v>682.16</c:v>
                </c:pt>
                <c:pt idx="245">
                  <c:v>683.71</c:v>
                </c:pt>
                <c:pt idx="246">
                  <c:v>685.26</c:v>
                </c:pt>
                <c:pt idx="247">
                  <c:v>686.81</c:v>
                </c:pt>
                <c:pt idx="248">
                  <c:v>688.35999999999945</c:v>
                </c:pt>
                <c:pt idx="249">
                  <c:v>689.91</c:v>
                </c:pt>
                <c:pt idx="250">
                  <c:v>691.44999999999948</c:v>
                </c:pt>
                <c:pt idx="251">
                  <c:v>693</c:v>
                </c:pt>
                <c:pt idx="252">
                  <c:v>694.55</c:v>
                </c:pt>
                <c:pt idx="253">
                  <c:v>696.1</c:v>
                </c:pt>
                <c:pt idx="254">
                  <c:v>697.64</c:v>
                </c:pt>
                <c:pt idx="255">
                  <c:v>699.19</c:v>
                </c:pt>
                <c:pt idx="256">
                  <c:v>700.74</c:v>
                </c:pt>
                <c:pt idx="257">
                  <c:v>702.28000000000054</c:v>
                </c:pt>
                <c:pt idx="258">
                  <c:v>703.82999999999947</c:v>
                </c:pt>
                <c:pt idx="259">
                  <c:v>705.37</c:v>
                </c:pt>
                <c:pt idx="260">
                  <c:v>706.92</c:v>
                </c:pt>
                <c:pt idx="261">
                  <c:v>708.45999999999947</c:v>
                </c:pt>
                <c:pt idx="262">
                  <c:v>710.01</c:v>
                </c:pt>
                <c:pt idx="263">
                  <c:v>711.55</c:v>
                </c:pt>
                <c:pt idx="264">
                  <c:v>713.1</c:v>
                </c:pt>
                <c:pt idx="265">
                  <c:v>714.64</c:v>
                </c:pt>
                <c:pt idx="266">
                  <c:v>716.18000000000052</c:v>
                </c:pt>
                <c:pt idx="267">
                  <c:v>717.73</c:v>
                </c:pt>
                <c:pt idx="268">
                  <c:v>719.27000000000055</c:v>
                </c:pt>
                <c:pt idx="269">
                  <c:v>720.81999999999948</c:v>
                </c:pt>
                <c:pt idx="270">
                  <c:v>722.35999999999945</c:v>
                </c:pt>
                <c:pt idx="271">
                  <c:v>723.9</c:v>
                </c:pt>
                <c:pt idx="272">
                  <c:v>725.43999999999949</c:v>
                </c:pt>
                <c:pt idx="273">
                  <c:v>726.99</c:v>
                </c:pt>
                <c:pt idx="274">
                  <c:v>728.53</c:v>
                </c:pt>
                <c:pt idx="275">
                  <c:v>730.07</c:v>
                </c:pt>
                <c:pt idx="276">
                  <c:v>731.62</c:v>
                </c:pt>
                <c:pt idx="277">
                  <c:v>733.16</c:v>
                </c:pt>
                <c:pt idx="278">
                  <c:v>734.7</c:v>
                </c:pt>
                <c:pt idx="279">
                  <c:v>736.24</c:v>
                </c:pt>
                <c:pt idx="280">
                  <c:v>737.79000000000053</c:v>
                </c:pt>
                <c:pt idx="281">
                  <c:v>739.32999999999947</c:v>
                </c:pt>
                <c:pt idx="282">
                  <c:v>740.87</c:v>
                </c:pt>
                <c:pt idx="283">
                  <c:v>742.41</c:v>
                </c:pt>
                <c:pt idx="284">
                  <c:v>743.95999999999947</c:v>
                </c:pt>
                <c:pt idx="285">
                  <c:v>745.5</c:v>
                </c:pt>
                <c:pt idx="286">
                  <c:v>747.04</c:v>
                </c:pt>
                <c:pt idx="287">
                  <c:v>748.58</c:v>
                </c:pt>
                <c:pt idx="288">
                  <c:v>750.13</c:v>
                </c:pt>
                <c:pt idx="289">
                  <c:v>751.67000000000053</c:v>
                </c:pt>
                <c:pt idx="290">
                  <c:v>753.21</c:v>
                </c:pt>
                <c:pt idx="291">
                  <c:v>754.76</c:v>
                </c:pt>
                <c:pt idx="292">
                  <c:v>756.3</c:v>
                </c:pt>
                <c:pt idx="293">
                  <c:v>757.84999999999945</c:v>
                </c:pt>
                <c:pt idx="294">
                  <c:v>759.39</c:v>
                </c:pt>
                <c:pt idx="295">
                  <c:v>760.93</c:v>
                </c:pt>
                <c:pt idx="296">
                  <c:v>762.48</c:v>
                </c:pt>
                <c:pt idx="297">
                  <c:v>764.02</c:v>
                </c:pt>
                <c:pt idx="298">
                  <c:v>765.57</c:v>
                </c:pt>
                <c:pt idx="299">
                  <c:v>767.12</c:v>
                </c:pt>
                <c:pt idx="300">
                  <c:v>768.66</c:v>
                </c:pt>
                <c:pt idx="301">
                  <c:v>770.21</c:v>
                </c:pt>
                <c:pt idx="302">
                  <c:v>771.76</c:v>
                </c:pt>
                <c:pt idx="303">
                  <c:v>773.3</c:v>
                </c:pt>
                <c:pt idx="304">
                  <c:v>774.84999999999945</c:v>
                </c:pt>
                <c:pt idx="305">
                  <c:v>776.4</c:v>
                </c:pt>
                <c:pt idx="306">
                  <c:v>777.94999999999948</c:v>
                </c:pt>
                <c:pt idx="307">
                  <c:v>779.5</c:v>
                </c:pt>
                <c:pt idx="308">
                  <c:v>781.05</c:v>
                </c:pt>
                <c:pt idx="309">
                  <c:v>782.6</c:v>
                </c:pt>
                <c:pt idx="310">
                  <c:v>784.15</c:v>
                </c:pt>
                <c:pt idx="311">
                  <c:v>785.7</c:v>
                </c:pt>
                <c:pt idx="312">
                  <c:v>787.25</c:v>
                </c:pt>
                <c:pt idx="313">
                  <c:v>788.81</c:v>
                </c:pt>
                <c:pt idx="314">
                  <c:v>790.35999999999945</c:v>
                </c:pt>
                <c:pt idx="315">
                  <c:v>791.91</c:v>
                </c:pt>
                <c:pt idx="316">
                  <c:v>793.47</c:v>
                </c:pt>
                <c:pt idx="317">
                  <c:v>795.02</c:v>
                </c:pt>
                <c:pt idx="318">
                  <c:v>796.58</c:v>
                </c:pt>
                <c:pt idx="319">
                  <c:v>798.14</c:v>
                </c:pt>
                <c:pt idx="320">
                  <c:v>799.7</c:v>
                </c:pt>
                <c:pt idx="321">
                  <c:v>801.26</c:v>
                </c:pt>
                <c:pt idx="322">
                  <c:v>802.81999999999948</c:v>
                </c:pt>
                <c:pt idx="323">
                  <c:v>804.38</c:v>
                </c:pt>
                <c:pt idx="324">
                  <c:v>805.93999999999949</c:v>
                </c:pt>
                <c:pt idx="325">
                  <c:v>807.5</c:v>
                </c:pt>
                <c:pt idx="326">
                  <c:v>809.06</c:v>
                </c:pt>
                <c:pt idx="327">
                  <c:v>810.63</c:v>
                </c:pt>
                <c:pt idx="328">
                  <c:v>812.19</c:v>
                </c:pt>
                <c:pt idx="329">
                  <c:v>813.76</c:v>
                </c:pt>
                <c:pt idx="330">
                  <c:v>815.32999999999947</c:v>
                </c:pt>
                <c:pt idx="331">
                  <c:v>816.89</c:v>
                </c:pt>
                <c:pt idx="332">
                  <c:v>818.45999999999947</c:v>
                </c:pt>
                <c:pt idx="333">
                  <c:v>820.03</c:v>
                </c:pt>
                <c:pt idx="334">
                  <c:v>821.61</c:v>
                </c:pt>
                <c:pt idx="335">
                  <c:v>823.18000000000052</c:v>
                </c:pt>
                <c:pt idx="336">
                  <c:v>824.75</c:v>
                </c:pt>
                <c:pt idx="337">
                  <c:v>826.32999999999947</c:v>
                </c:pt>
                <c:pt idx="338">
                  <c:v>827.9</c:v>
                </c:pt>
                <c:pt idx="339">
                  <c:v>829.48</c:v>
                </c:pt>
                <c:pt idx="340">
                  <c:v>831.06</c:v>
                </c:pt>
                <c:pt idx="341">
                  <c:v>832.63</c:v>
                </c:pt>
                <c:pt idx="342">
                  <c:v>834.21</c:v>
                </c:pt>
                <c:pt idx="343">
                  <c:v>835.8</c:v>
                </c:pt>
                <c:pt idx="344">
                  <c:v>837.38</c:v>
                </c:pt>
                <c:pt idx="345">
                  <c:v>838.95999999999947</c:v>
                </c:pt>
                <c:pt idx="346">
                  <c:v>840.55</c:v>
                </c:pt>
                <c:pt idx="347">
                  <c:v>842.13</c:v>
                </c:pt>
                <c:pt idx="348">
                  <c:v>843.72</c:v>
                </c:pt>
                <c:pt idx="349">
                  <c:v>845.31</c:v>
                </c:pt>
                <c:pt idx="350">
                  <c:v>846.9</c:v>
                </c:pt>
                <c:pt idx="351">
                  <c:v>848.49</c:v>
                </c:pt>
                <c:pt idx="352">
                  <c:v>850.08</c:v>
                </c:pt>
                <c:pt idx="353">
                  <c:v>851.67000000000053</c:v>
                </c:pt>
                <c:pt idx="354">
                  <c:v>853.26</c:v>
                </c:pt>
                <c:pt idx="355">
                  <c:v>854.85999999999945</c:v>
                </c:pt>
                <c:pt idx="356">
                  <c:v>856.45999999999947</c:v>
                </c:pt>
                <c:pt idx="357">
                  <c:v>858.05</c:v>
                </c:pt>
                <c:pt idx="358">
                  <c:v>859.65</c:v>
                </c:pt>
                <c:pt idx="359">
                  <c:v>861.25</c:v>
                </c:pt>
                <c:pt idx="360">
                  <c:v>862.84999999999945</c:v>
                </c:pt>
                <c:pt idx="361">
                  <c:v>864.44999999999948</c:v>
                </c:pt>
                <c:pt idx="362">
                  <c:v>866.06</c:v>
                </c:pt>
                <c:pt idx="363">
                  <c:v>867.66</c:v>
                </c:pt>
                <c:pt idx="364">
                  <c:v>869.27000000000055</c:v>
                </c:pt>
                <c:pt idx="365">
                  <c:v>870.87</c:v>
                </c:pt>
                <c:pt idx="366">
                  <c:v>872.48</c:v>
                </c:pt>
                <c:pt idx="367">
                  <c:v>874.09</c:v>
                </c:pt>
                <c:pt idx="368">
                  <c:v>875.7</c:v>
                </c:pt>
                <c:pt idx="369">
                  <c:v>877.31</c:v>
                </c:pt>
                <c:pt idx="370">
                  <c:v>878.92</c:v>
                </c:pt>
                <c:pt idx="371">
                  <c:v>880.53</c:v>
                </c:pt>
                <c:pt idx="372">
                  <c:v>882.15</c:v>
                </c:pt>
                <c:pt idx="373">
                  <c:v>883.76</c:v>
                </c:pt>
                <c:pt idx="374">
                  <c:v>885.38</c:v>
                </c:pt>
                <c:pt idx="375">
                  <c:v>886.99</c:v>
                </c:pt>
                <c:pt idx="376">
                  <c:v>888.61</c:v>
                </c:pt>
                <c:pt idx="377">
                  <c:v>890.23</c:v>
                </c:pt>
                <c:pt idx="378">
                  <c:v>891.83999999999946</c:v>
                </c:pt>
                <c:pt idx="379">
                  <c:v>893.45999999999947</c:v>
                </c:pt>
                <c:pt idx="380">
                  <c:v>895.08</c:v>
                </c:pt>
                <c:pt idx="381">
                  <c:v>896.7</c:v>
                </c:pt>
                <c:pt idx="382">
                  <c:v>898.31999999999948</c:v>
                </c:pt>
                <c:pt idx="383">
                  <c:v>899.93999999999949</c:v>
                </c:pt>
                <c:pt idx="384">
                  <c:v>901.56</c:v>
                </c:pt>
                <c:pt idx="385">
                  <c:v>903.19</c:v>
                </c:pt>
                <c:pt idx="386">
                  <c:v>904.81</c:v>
                </c:pt>
                <c:pt idx="387">
                  <c:v>906.43</c:v>
                </c:pt>
                <c:pt idx="388">
                  <c:v>908.05</c:v>
                </c:pt>
                <c:pt idx="389">
                  <c:v>909.68000000000052</c:v>
                </c:pt>
                <c:pt idx="390">
                  <c:v>911.3</c:v>
                </c:pt>
                <c:pt idx="391">
                  <c:v>912.92</c:v>
                </c:pt>
                <c:pt idx="392">
                  <c:v>914.54</c:v>
                </c:pt>
                <c:pt idx="393">
                  <c:v>916.17000000000053</c:v>
                </c:pt>
                <c:pt idx="394">
                  <c:v>917.79000000000053</c:v>
                </c:pt>
                <c:pt idx="395">
                  <c:v>919.41</c:v>
                </c:pt>
                <c:pt idx="396">
                  <c:v>921.03</c:v>
                </c:pt>
                <c:pt idx="397">
                  <c:v>922.65</c:v>
                </c:pt>
                <c:pt idx="398">
                  <c:v>924.27000000000055</c:v>
                </c:pt>
                <c:pt idx="399">
                  <c:v>925.89</c:v>
                </c:pt>
                <c:pt idx="400">
                  <c:v>927.51</c:v>
                </c:pt>
                <c:pt idx="401">
                  <c:v>929.13</c:v>
                </c:pt>
                <c:pt idx="402">
                  <c:v>930.75</c:v>
                </c:pt>
                <c:pt idx="403">
                  <c:v>932.37</c:v>
                </c:pt>
                <c:pt idx="404">
                  <c:v>933.98</c:v>
                </c:pt>
                <c:pt idx="405">
                  <c:v>935.6</c:v>
                </c:pt>
                <c:pt idx="406">
                  <c:v>937.21</c:v>
                </c:pt>
                <c:pt idx="407">
                  <c:v>938.81999999999948</c:v>
                </c:pt>
                <c:pt idx="408">
                  <c:v>940.43</c:v>
                </c:pt>
                <c:pt idx="409">
                  <c:v>942.04</c:v>
                </c:pt>
                <c:pt idx="410">
                  <c:v>943.64</c:v>
                </c:pt>
                <c:pt idx="411">
                  <c:v>945.25</c:v>
                </c:pt>
                <c:pt idx="412">
                  <c:v>946.84999999999945</c:v>
                </c:pt>
                <c:pt idx="413">
                  <c:v>948.44999999999948</c:v>
                </c:pt>
                <c:pt idx="414">
                  <c:v>950.05</c:v>
                </c:pt>
                <c:pt idx="415">
                  <c:v>951.65</c:v>
                </c:pt>
                <c:pt idx="416">
                  <c:v>953.24</c:v>
                </c:pt>
                <c:pt idx="417">
                  <c:v>954.82999999999947</c:v>
                </c:pt>
                <c:pt idx="418">
                  <c:v>956.42</c:v>
                </c:pt>
                <c:pt idx="419">
                  <c:v>958</c:v>
                </c:pt>
                <c:pt idx="420">
                  <c:v>959.58</c:v>
                </c:pt>
                <c:pt idx="421">
                  <c:v>961.16</c:v>
                </c:pt>
                <c:pt idx="422">
                  <c:v>962.73</c:v>
                </c:pt>
                <c:pt idx="423">
                  <c:v>964.3</c:v>
                </c:pt>
                <c:pt idx="424">
                  <c:v>965.87</c:v>
                </c:pt>
                <c:pt idx="425">
                  <c:v>967.43</c:v>
                </c:pt>
                <c:pt idx="426">
                  <c:v>968.99</c:v>
                </c:pt>
                <c:pt idx="427">
                  <c:v>970.54</c:v>
                </c:pt>
                <c:pt idx="428">
                  <c:v>972.09</c:v>
                </c:pt>
                <c:pt idx="429">
                  <c:v>973.64</c:v>
                </c:pt>
                <c:pt idx="430">
                  <c:v>975.18000000000052</c:v>
                </c:pt>
                <c:pt idx="431">
                  <c:v>976.71</c:v>
                </c:pt>
                <c:pt idx="432">
                  <c:v>978.24</c:v>
                </c:pt>
                <c:pt idx="433">
                  <c:v>979.76</c:v>
                </c:pt>
                <c:pt idx="434">
                  <c:v>981.28000000000054</c:v>
                </c:pt>
                <c:pt idx="435">
                  <c:v>982.79000000000053</c:v>
                </c:pt>
                <c:pt idx="436">
                  <c:v>984.3</c:v>
                </c:pt>
                <c:pt idx="437">
                  <c:v>985.8</c:v>
                </c:pt>
                <c:pt idx="438">
                  <c:v>987.29000000000053</c:v>
                </c:pt>
                <c:pt idx="439">
                  <c:v>988.77000000000055</c:v>
                </c:pt>
                <c:pt idx="440">
                  <c:v>990.25</c:v>
                </c:pt>
                <c:pt idx="441">
                  <c:v>991.72</c:v>
                </c:pt>
                <c:pt idx="442">
                  <c:v>993.18000000000052</c:v>
                </c:pt>
                <c:pt idx="443">
                  <c:v>994.64</c:v>
                </c:pt>
                <c:pt idx="444">
                  <c:v>996.08</c:v>
                </c:pt>
                <c:pt idx="445">
                  <c:v>997.52</c:v>
                </c:pt>
                <c:pt idx="446">
                  <c:v>998.94999999999948</c:v>
                </c:pt>
                <c:pt idx="447">
                  <c:v>1002.59</c:v>
                </c:pt>
                <c:pt idx="448">
                  <c:v>1017.7</c:v>
                </c:pt>
                <c:pt idx="449">
                  <c:v>1032.76</c:v>
                </c:pt>
                <c:pt idx="450">
                  <c:v>1047.79</c:v>
                </c:pt>
                <c:pt idx="451">
                  <c:v>1062.78</c:v>
                </c:pt>
                <c:pt idx="452">
                  <c:v>1077.73</c:v>
                </c:pt>
                <c:pt idx="453">
                  <c:v>1092.6399999999999</c:v>
                </c:pt>
                <c:pt idx="454">
                  <c:v>1107.52</c:v>
                </c:pt>
                <c:pt idx="455">
                  <c:v>1122.3599999999999</c:v>
                </c:pt>
                <c:pt idx="456">
                  <c:v>1137.1599999999999</c:v>
                </c:pt>
                <c:pt idx="457">
                  <c:v>1151.92</c:v>
                </c:pt>
                <c:pt idx="458">
                  <c:v>1166.6499999999999</c:v>
                </c:pt>
                <c:pt idx="459">
                  <c:v>1181.33</c:v>
                </c:pt>
                <c:pt idx="460">
                  <c:v>1195.99</c:v>
                </c:pt>
                <c:pt idx="461">
                  <c:v>1210.5999999999999</c:v>
                </c:pt>
                <c:pt idx="462">
                  <c:v>1225.1799999999998</c:v>
                </c:pt>
                <c:pt idx="463">
                  <c:v>1239.72</c:v>
                </c:pt>
                <c:pt idx="464">
                  <c:v>1254.23</c:v>
                </c:pt>
                <c:pt idx="465">
                  <c:v>1268.6899999999998</c:v>
                </c:pt>
                <c:pt idx="466">
                  <c:v>1283.1299999999999</c:v>
                </c:pt>
                <c:pt idx="467">
                  <c:v>1297.52</c:v>
                </c:pt>
                <c:pt idx="468">
                  <c:v>1311.8799999999999</c:v>
                </c:pt>
                <c:pt idx="469">
                  <c:v>1326.2</c:v>
                </c:pt>
                <c:pt idx="470">
                  <c:v>1340.49</c:v>
                </c:pt>
                <c:pt idx="471">
                  <c:v>1354.74</c:v>
                </c:pt>
                <c:pt idx="472">
                  <c:v>1368.96</c:v>
                </c:pt>
                <c:pt idx="473">
                  <c:v>1383.1399999999999</c:v>
                </c:pt>
                <c:pt idx="474">
                  <c:v>1397.28</c:v>
                </c:pt>
                <c:pt idx="475">
                  <c:v>1411.3899999999999</c:v>
                </c:pt>
                <c:pt idx="476">
                  <c:v>1425.46</c:v>
                </c:pt>
                <c:pt idx="477">
                  <c:v>1439.5</c:v>
                </c:pt>
                <c:pt idx="478">
                  <c:v>1453.5</c:v>
                </c:pt>
                <c:pt idx="479">
                  <c:v>1467.47</c:v>
                </c:pt>
                <c:pt idx="480">
                  <c:v>1481.4</c:v>
                </c:pt>
                <c:pt idx="481">
                  <c:v>1495.3</c:v>
                </c:pt>
                <c:pt idx="482">
                  <c:v>1509.1699999999998</c:v>
                </c:pt>
                <c:pt idx="483">
                  <c:v>1522.99</c:v>
                </c:pt>
                <c:pt idx="484">
                  <c:v>1536.79</c:v>
                </c:pt>
                <c:pt idx="485">
                  <c:v>1550.55</c:v>
                </c:pt>
                <c:pt idx="486">
                  <c:v>1564.27</c:v>
                </c:pt>
                <c:pt idx="487">
                  <c:v>1577.96</c:v>
                </c:pt>
                <c:pt idx="488">
                  <c:v>1591.62</c:v>
                </c:pt>
                <c:pt idx="489">
                  <c:v>1605.24</c:v>
                </c:pt>
                <c:pt idx="490">
                  <c:v>1618.83</c:v>
                </c:pt>
                <c:pt idx="491">
                  <c:v>1632.3899999999999</c:v>
                </c:pt>
                <c:pt idx="492">
                  <c:v>1645.91</c:v>
                </c:pt>
                <c:pt idx="493">
                  <c:v>1659.4</c:v>
                </c:pt>
                <c:pt idx="494">
                  <c:v>1672.85</c:v>
                </c:pt>
                <c:pt idx="495">
                  <c:v>1686.27</c:v>
                </c:pt>
                <c:pt idx="496">
                  <c:v>1699.6599999999999</c:v>
                </c:pt>
                <c:pt idx="497">
                  <c:v>1713.02</c:v>
                </c:pt>
                <c:pt idx="498">
                  <c:v>1726.34</c:v>
                </c:pt>
                <c:pt idx="499">
                  <c:v>1739.6299999999999</c:v>
                </c:pt>
                <c:pt idx="500">
                  <c:v>1752.8799999999999</c:v>
                </c:pt>
                <c:pt idx="501">
                  <c:v>1766.11</c:v>
                </c:pt>
                <c:pt idx="502">
                  <c:v>1779.3</c:v>
                </c:pt>
                <c:pt idx="503">
                  <c:v>1792.45</c:v>
                </c:pt>
                <c:pt idx="504">
                  <c:v>1805.58</c:v>
                </c:pt>
                <c:pt idx="505">
                  <c:v>1818.6699999999998</c:v>
                </c:pt>
                <c:pt idx="506">
                  <c:v>1831.73</c:v>
                </c:pt>
                <c:pt idx="507">
                  <c:v>1844.76</c:v>
                </c:pt>
                <c:pt idx="508">
                  <c:v>1857.76</c:v>
                </c:pt>
                <c:pt idx="509">
                  <c:v>1870.72</c:v>
                </c:pt>
                <c:pt idx="510">
                  <c:v>1883.6499999999999</c:v>
                </c:pt>
                <c:pt idx="511">
                  <c:v>1896.55</c:v>
                </c:pt>
                <c:pt idx="512">
                  <c:v>1909.42</c:v>
                </c:pt>
                <c:pt idx="513">
                  <c:v>1922.26</c:v>
                </c:pt>
                <c:pt idx="514">
                  <c:v>1935.07</c:v>
                </c:pt>
                <c:pt idx="515">
                  <c:v>1947.84</c:v>
                </c:pt>
                <c:pt idx="516">
                  <c:v>1960.59</c:v>
                </c:pt>
                <c:pt idx="517">
                  <c:v>1973.3</c:v>
                </c:pt>
                <c:pt idx="518">
                  <c:v>1985.98</c:v>
                </c:pt>
                <c:pt idx="519">
                  <c:v>1998.6299999999999</c:v>
                </c:pt>
                <c:pt idx="520">
                  <c:v>2011.25</c:v>
                </c:pt>
                <c:pt idx="521">
                  <c:v>2023.84</c:v>
                </c:pt>
                <c:pt idx="522">
                  <c:v>2036.4</c:v>
                </c:pt>
                <c:pt idx="523">
                  <c:v>2048.9299999999998</c:v>
                </c:pt>
                <c:pt idx="524">
                  <c:v>2061.4299999999998</c:v>
                </c:pt>
                <c:pt idx="525">
                  <c:v>2073.8900000000012</c:v>
                </c:pt>
                <c:pt idx="526">
                  <c:v>2086.3300000000022</c:v>
                </c:pt>
                <c:pt idx="527">
                  <c:v>2098.7399999999998</c:v>
                </c:pt>
                <c:pt idx="528">
                  <c:v>2111.12</c:v>
                </c:pt>
                <c:pt idx="529">
                  <c:v>2123.46</c:v>
                </c:pt>
                <c:pt idx="530">
                  <c:v>2135.7799999999997</c:v>
                </c:pt>
                <c:pt idx="531">
                  <c:v>2148.0700000000002</c:v>
                </c:pt>
                <c:pt idx="532">
                  <c:v>2160.3300000000022</c:v>
                </c:pt>
                <c:pt idx="533">
                  <c:v>2172.56</c:v>
                </c:pt>
                <c:pt idx="534">
                  <c:v>2184.7599999999998</c:v>
                </c:pt>
                <c:pt idx="535">
                  <c:v>2196.9299999999998</c:v>
                </c:pt>
                <c:pt idx="536">
                  <c:v>2209.0700000000002</c:v>
                </c:pt>
                <c:pt idx="537">
                  <c:v>2221.1799999999998</c:v>
                </c:pt>
                <c:pt idx="538">
                  <c:v>2233.2599999999998</c:v>
                </c:pt>
                <c:pt idx="539">
                  <c:v>2245.3200000000002</c:v>
                </c:pt>
                <c:pt idx="540">
                  <c:v>2257.34</c:v>
                </c:pt>
                <c:pt idx="541">
                  <c:v>2269.34</c:v>
                </c:pt>
                <c:pt idx="542">
                  <c:v>2281.3100000000022</c:v>
                </c:pt>
                <c:pt idx="543">
                  <c:v>2293.25</c:v>
                </c:pt>
                <c:pt idx="544">
                  <c:v>2305.16</c:v>
                </c:pt>
                <c:pt idx="545">
                  <c:v>2317.0500000000002</c:v>
                </c:pt>
                <c:pt idx="546">
                  <c:v>2328.9</c:v>
                </c:pt>
                <c:pt idx="547">
                  <c:v>2340.73</c:v>
                </c:pt>
                <c:pt idx="548">
                  <c:v>2352.5300000000002</c:v>
                </c:pt>
                <c:pt idx="549">
                  <c:v>2364.3000000000002</c:v>
                </c:pt>
                <c:pt idx="550">
                  <c:v>2376.0500000000002</c:v>
                </c:pt>
                <c:pt idx="551">
                  <c:v>2387.7599999999998</c:v>
                </c:pt>
                <c:pt idx="552">
                  <c:v>2399.4499999999998</c:v>
                </c:pt>
                <c:pt idx="553">
                  <c:v>2411.12</c:v>
                </c:pt>
                <c:pt idx="554">
                  <c:v>2422.75</c:v>
                </c:pt>
                <c:pt idx="555">
                  <c:v>2434.36</c:v>
                </c:pt>
                <c:pt idx="556">
                  <c:v>2445.94</c:v>
                </c:pt>
                <c:pt idx="557">
                  <c:v>2457.4899999999998</c:v>
                </c:pt>
                <c:pt idx="558">
                  <c:v>2469.02</c:v>
                </c:pt>
                <c:pt idx="559">
                  <c:v>2480.52</c:v>
                </c:pt>
                <c:pt idx="560">
                  <c:v>2491.9899999999998</c:v>
                </c:pt>
                <c:pt idx="561">
                  <c:v>2503.44</c:v>
                </c:pt>
                <c:pt idx="562">
                  <c:v>2514.86</c:v>
                </c:pt>
                <c:pt idx="563">
                  <c:v>2526.2599999999998</c:v>
                </c:pt>
                <c:pt idx="564">
                  <c:v>2537.62</c:v>
                </c:pt>
                <c:pt idx="565">
                  <c:v>2548.9699999999998</c:v>
                </c:pt>
                <c:pt idx="566">
                  <c:v>2560.2799999999997</c:v>
                </c:pt>
                <c:pt idx="567">
                  <c:v>2571.5700000000002</c:v>
                </c:pt>
              </c:numCache>
            </c:numRef>
          </c:xVal>
          <c:yVal>
            <c:numRef>
              <c:f>Data!$G$5:$G$572</c:f>
              <c:numCache>
                <c:formatCode>General</c:formatCode>
                <c:ptCount val="568"/>
                <c:pt idx="0">
                  <c:v>33.33</c:v>
                </c:pt>
                <c:pt idx="1">
                  <c:v>43</c:v>
                </c:pt>
                <c:pt idx="2">
                  <c:v>20.329999999999988</c:v>
                </c:pt>
                <c:pt idx="3">
                  <c:v>25</c:v>
                </c:pt>
                <c:pt idx="4">
                  <c:v>38.83</c:v>
                </c:pt>
                <c:pt idx="5">
                  <c:v>30.22</c:v>
                </c:pt>
                <c:pt idx="6">
                  <c:v>39.11</c:v>
                </c:pt>
                <c:pt idx="7">
                  <c:v>42.2</c:v>
                </c:pt>
                <c:pt idx="8">
                  <c:v>33.590000000000003</c:v>
                </c:pt>
                <c:pt idx="9">
                  <c:v>30.97</c:v>
                </c:pt>
                <c:pt idx="10">
                  <c:v>24.330000000000005</c:v>
                </c:pt>
                <c:pt idx="11">
                  <c:v>29.35</c:v>
                </c:pt>
                <c:pt idx="12">
                  <c:v>47.760000000000012</c:v>
                </c:pt>
                <c:pt idx="13">
                  <c:v>40.92</c:v>
                </c:pt>
                <c:pt idx="14">
                  <c:v>33.74</c:v>
                </c:pt>
                <c:pt idx="15">
                  <c:v>31.18</c:v>
                </c:pt>
                <c:pt idx="16">
                  <c:v>30.97</c:v>
                </c:pt>
                <c:pt idx="17">
                  <c:v>28.84</c:v>
                </c:pt>
                <c:pt idx="18">
                  <c:v>22.72</c:v>
                </c:pt>
                <c:pt idx="19">
                  <c:v>39.75</c:v>
                </c:pt>
                <c:pt idx="20">
                  <c:v>36.410000000000004</c:v>
                </c:pt>
                <c:pt idx="21">
                  <c:v>52.190000000000012</c:v>
                </c:pt>
                <c:pt idx="22">
                  <c:v>33.550000000000004</c:v>
                </c:pt>
                <c:pt idx="23">
                  <c:v>33.03</c:v>
                </c:pt>
                <c:pt idx="24">
                  <c:v>24.69</c:v>
                </c:pt>
                <c:pt idx="25">
                  <c:v>19.479999999999986</c:v>
                </c:pt>
                <c:pt idx="26">
                  <c:v>38.83</c:v>
                </c:pt>
                <c:pt idx="27">
                  <c:v>37.349999999999994</c:v>
                </c:pt>
                <c:pt idx="28">
                  <c:v>38.910000000000004</c:v>
                </c:pt>
                <c:pt idx="29">
                  <c:v>33.730000000000011</c:v>
                </c:pt>
                <c:pt idx="30">
                  <c:v>31.279999999999987</c:v>
                </c:pt>
                <c:pt idx="31">
                  <c:v>24.22</c:v>
                </c:pt>
                <c:pt idx="32">
                  <c:v>32.57</c:v>
                </c:pt>
                <c:pt idx="33">
                  <c:v>21.310000000000016</c:v>
                </c:pt>
                <c:pt idx="34">
                  <c:v>22.74</c:v>
                </c:pt>
                <c:pt idx="35">
                  <c:v>22.810000000000016</c:v>
                </c:pt>
                <c:pt idx="36">
                  <c:v>22.64</c:v>
                </c:pt>
                <c:pt idx="37">
                  <c:v>28.07</c:v>
                </c:pt>
                <c:pt idx="38">
                  <c:v>19.55</c:v>
                </c:pt>
                <c:pt idx="39">
                  <c:v>22.62</c:v>
                </c:pt>
                <c:pt idx="40">
                  <c:v>18.579999999999988</c:v>
                </c:pt>
                <c:pt idx="41">
                  <c:v>14.01</c:v>
                </c:pt>
                <c:pt idx="42">
                  <c:v>19.989999999999974</c:v>
                </c:pt>
                <c:pt idx="43">
                  <c:v>21.1</c:v>
                </c:pt>
                <c:pt idx="44">
                  <c:v>21.71</c:v>
                </c:pt>
                <c:pt idx="45">
                  <c:v>18.27</c:v>
                </c:pt>
                <c:pt idx="46">
                  <c:v>13.49</c:v>
                </c:pt>
                <c:pt idx="47">
                  <c:v>14</c:v>
                </c:pt>
                <c:pt idx="48">
                  <c:v>9.67</c:v>
                </c:pt>
                <c:pt idx="49">
                  <c:v>14.78</c:v>
                </c:pt>
                <c:pt idx="50">
                  <c:v>15.3</c:v>
                </c:pt>
                <c:pt idx="51">
                  <c:v>17.05</c:v>
                </c:pt>
                <c:pt idx="52">
                  <c:v>14.58</c:v>
                </c:pt>
                <c:pt idx="53">
                  <c:v>10.91</c:v>
                </c:pt>
                <c:pt idx="54">
                  <c:v>12.99</c:v>
                </c:pt>
                <c:pt idx="55">
                  <c:v>10.55</c:v>
                </c:pt>
                <c:pt idx="56">
                  <c:v>10.220000000000001</c:v>
                </c:pt>
                <c:pt idx="57">
                  <c:v>9.08</c:v>
                </c:pt>
                <c:pt idx="58">
                  <c:v>14.27</c:v>
                </c:pt>
                <c:pt idx="59">
                  <c:v>9.82</c:v>
                </c:pt>
                <c:pt idx="60">
                  <c:v>9.31</c:v>
                </c:pt>
                <c:pt idx="61">
                  <c:v>10.229999999999999</c:v>
                </c:pt>
                <c:pt idx="62">
                  <c:v>8</c:v>
                </c:pt>
                <c:pt idx="63">
                  <c:v>7.5</c:v>
                </c:pt>
                <c:pt idx="64">
                  <c:v>6.85</c:v>
                </c:pt>
                <c:pt idx="65">
                  <c:v>7.1599999999999975</c:v>
                </c:pt>
                <c:pt idx="66">
                  <c:v>10.09</c:v>
                </c:pt>
                <c:pt idx="67">
                  <c:v>9.41</c:v>
                </c:pt>
                <c:pt idx="68">
                  <c:v>9.83</c:v>
                </c:pt>
                <c:pt idx="69">
                  <c:v>7.28</c:v>
                </c:pt>
                <c:pt idx="70">
                  <c:v>7.1199999999999966</c:v>
                </c:pt>
                <c:pt idx="71">
                  <c:v>6.6099999999999985</c:v>
                </c:pt>
                <c:pt idx="72">
                  <c:v>7.84</c:v>
                </c:pt>
                <c:pt idx="73">
                  <c:v>8.51</c:v>
                </c:pt>
                <c:pt idx="74">
                  <c:v>10.28</c:v>
                </c:pt>
                <c:pt idx="75">
                  <c:v>8.8000000000000007</c:v>
                </c:pt>
                <c:pt idx="76">
                  <c:v>7.8199999999999985</c:v>
                </c:pt>
                <c:pt idx="77">
                  <c:v>6.17</c:v>
                </c:pt>
                <c:pt idx="78">
                  <c:v>5.67</c:v>
                </c:pt>
                <c:pt idx="79">
                  <c:v>7.1899999999999995</c:v>
                </c:pt>
                <c:pt idx="80">
                  <c:v>6.88</c:v>
                </c:pt>
                <c:pt idx="81">
                  <c:v>7.9</c:v>
                </c:pt>
                <c:pt idx="82">
                  <c:v>7.7</c:v>
                </c:pt>
                <c:pt idx="83">
                  <c:v>7.21</c:v>
                </c:pt>
                <c:pt idx="84">
                  <c:v>5.84</c:v>
                </c:pt>
                <c:pt idx="85">
                  <c:v>6.03</c:v>
                </c:pt>
                <c:pt idx="86">
                  <c:v>6.21</c:v>
                </c:pt>
                <c:pt idx="87">
                  <c:v>6.09</c:v>
                </c:pt>
                <c:pt idx="88">
                  <c:v>6.42</c:v>
                </c:pt>
                <c:pt idx="89">
                  <c:v>6.6599999999999975</c:v>
                </c:pt>
                <c:pt idx="90">
                  <c:v>6.13</c:v>
                </c:pt>
                <c:pt idx="91">
                  <c:v>6.38</c:v>
                </c:pt>
                <c:pt idx="92">
                  <c:v>6.18</c:v>
                </c:pt>
                <c:pt idx="93">
                  <c:v>5.79</c:v>
                </c:pt>
                <c:pt idx="94">
                  <c:v>6.8</c:v>
                </c:pt>
                <c:pt idx="95">
                  <c:v>5.8</c:v>
                </c:pt>
                <c:pt idx="96">
                  <c:v>6.56</c:v>
                </c:pt>
                <c:pt idx="97">
                  <c:v>6.17</c:v>
                </c:pt>
                <c:pt idx="98">
                  <c:v>6.8</c:v>
                </c:pt>
                <c:pt idx="99">
                  <c:v>6.2</c:v>
                </c:pt>
                <c:pt idx="100">
                  <c:v>5.55</c:v>
                </c:pt>
                <c:pt idx="101">
                  <c:v>5.6099999999999985</c:v>
                </c:pt>
                <c:pt idx="102">
                  <c:v>5.89</c:v>
                </c:pt>
                <c:pt idx="103">
                  <c:v>5.8</c:v>
                </c:pt>
                <c:pt idx="104">
                  <c:v>6.38</c:v>
                </c:pt>
                <c:pt idx="105">
                  <c:v>5.67</c:v>
                </c:pt>
                <c:pt idx="106">
                  <c:v>6.4</c:v>
                </c:pt>
                <c:pt idx="107">
                  <c:v>5.76</c:v>
                </c:pt>
                <c:pt idx="108">
                  <c:v>5.17</c:v>
                </c:pt>
                <c:pt idx="109">
                  <c:v>5.53</c:v>
                </c:pt>
                <c:pt idx="110">
                  <c:v>5.9300000000000024</c:v>
                </c:pt>
                <c:pt idx="111">
                  <c:v>5.83</c:v>
                </c:pt>
                <c:pt idx="112">
                  <c:v>5.92</c:v>
                </c:pt>
                <c:pt idx="113">
                  <c:v>5.67</c:v>
                </c:pt>
                <c:pt idx="114">
                  <c:v>5.71</c:v>
                </c:pt>
                <c:pt idx="115">
                  <c:v>5.85</c:v>
                </c:pt>
                <c:pt idx="116">
                  <c:v>5.74</c:v>
                </c:pt>
                <c:pt idx="117">
                  <c:v>5.44</c:v>
                </c:pt>
                <c:pt idx="118">
                  <c:v>5.87</c:v>
                </c:pt>
                <c:pt idx="119">
                  <c:v>5.6099999999999985</c:v>
                </c:pt>
                <c:pt idx="120">
                  <c:v>5.6599999999999975</c:v>
                </c:pt>
                <c:pt idx="121">
                  <c:v>5.76</c:v>
                </c:pt>
                <c:pt idx="122">
                  <c:v>5.57</c:v>
                </c:pt>
                <c:pt idx="123">
                  <c:v>5.52</c:v>
                </c:pt>
                <c:pt idx="124">
                  <c:v>5.7</c:v>
                </c:pt>
                <c:pt idx="125">
                  <c:v>5.9300000000000024</c:v>
                </c:pt>
                <c:pt idx="126">
                  <c:v>5.79</c:v>
                </c:pt>
                <c:pt idx="127">
                  <c:v>6.05</c:v>
                </c:pt>
                <c:pt idx="128">
                  <c:v>5.85</c:v>
                </c:pt>
                <c:pt idx="129">
                  <c:v>5.9300000000000024</c:v>
                </c:pt>
                <c:pt idx="130">
                  <c:v>6.1499999999999995</c:v>
                </c:pt>
                <c:pt idx="131">
                  <c:v>6.21</c:v>
                </c:pt>
                <c:pt idx="132">
                  <c:v>6.59</c:v>
                </c:pt>
                <c:pt idx="133">
                  <c:v>6.76</c:v>
                </c:pt>
                <c:pt idx="134">
                  <c:v>6.9700000000000024</c:v>
                </c:pt>
                <c:pt idx="135">
                  <c:v>7.1899999999999995</c:v>
                </c:pt>
                <c:pt idx="136">
                  <c:v>7.13</c:v>
                </c:pt>
                <c:pt idx="137">
                  <c:v>7.58</c:v>
                </c:pt>
                <c:pt idx="138">
                  <c:v>7.87</c:v>
                </c:pt>
                <c:pt idx="139">
                  <c:v>8.08</c:v>
                </c:pt>
                <c:pt idx="140">
                  <c:v>8.43</c:v>
                </c:pt>
                <c:pt idx="141">
                  <c:v>8.82</c:v>
                </c:pt>
                <c:pt idx="142">
                  <c:v>9.18</c:v>
                </c:pt>
                <c:pt idx="143">
                  <c:v>9.61</c:v>
                </c:pt>
                <c:pt idx="144">
                  <c:v>9.84</c:v>
                </c:pt>
                <c:pt idx="145">
                  <c:v>10.39</c:v>
                </c:pt>
                <c:pt idx="146">
                  <c:v>10.729999999999999</c:v>
                </c:pt>
                <c:pt idx="147">
                  <c:v>11.27</c:v>
                </c:pt>
                <c:pt idx="148">
                  <c:v>11.41</c:v>
                </c:pt>
                <c:pt idx="149">
                  <c:v>11.77</c:v>
                </c:pt>
                <c:pt idx="150">
                  <c:v>11.98</c:v>
                </c:pt>
                <c:pt idx="151">
                  <c:v>12.26</c:v>
                </c:pt>
                <c:pt idx="152">
                  <c:v>12.51</c:v>
                </c:pt>
                <c:pt idx="153">
                  <c:v>12.75</c:v>
                </c:pt>
                <c:pt idx="154">
                  <c:v>12.89</c:v>
                </c:pt>
                <c:pt idx="155">
                  <c:v>13.12</c:v>
                </c:pt>
                <c:pt idx="156">
                  <c:v>13.34</c:v>
                </c:pt>
                <c:pt idx="157">
                  <c:v>13.370000000000006</c:v>
                </c:pt>
                <c:pt idx="158">
                  <c:v>13.55</c:v>
                </c:pt>
                <c:pt idx="159">
                  <c:v>13.54</c:v>
                </c:pt>
                <c:pt idx="160">
                  <c:v>13.57</c:v>
                </c:pt>
                <c:pt idx="161">
                  <c:v>13.79</c:v>
                </c:pt>
                <c:pt idx="162">
                  <c:v>13.89</c:v>
                </c:pt>
                <c:pt idx="163">
                  <c:v>13.91</c:v>
                </c:pt>
                <c:pt idx="164">
                  <c:v>13.76</c:v>
                </c:pt>
                <c:pt idx="165">
                  <c:v>13.62</c:v>
                </c:pt>
                <c:pt idx="166">
                  <c:v>13.739999999999998</c:v>
                </c:pt>
                <c:pt idx="167">
                  <c:v>13.42</c:v>
                </c:pt>
                <c:pt idx="168">
                  <c:v>13.48</c:v>
                </c:pt>
                <c:pt idx="169">
                  <c:v>13.27</c:v>
                </c:pt>
                <c:pt idx="170">
                  <c:v>13.07</c:v>
                </c:pt>
                <c:pt idx="171">
                  <c:v>12.93</c:v>
                </c:pt>
                <c:pt idx="172">
                  <c:v>12.729999999999999</c:v>
                </c:pt>
                <c:pt idx="173">
                  <c:v>12.47</c:v>
                </c:pt>
                <c:pt idx="174">
                  <c:v>12.209999999999999</c:v>
                </c:pt>
                <c:pt idx="175">
                  <c:v>11.96</c:v>
                </c:pt>
                <c:pt idx="176">
                  <c:v>11.870000000000006</c:v>
                </c:pt>
                <c:pt idx="177">
                  <c:v>11.739999999999998</c:v>
                </c:pt>
                <c:pt idx="178">
                  <c:v>11.54</c:v>
                </c:pt>
                <c:pt idx="179">
                  <c:v>11.31</c:v>
                </c:pt>
                <c:pt idx="180">
                  <c:v>11.219999999999999</c:v>
                </c:pt>
                <c:pt idx="181">
                  <c:v>11.08</c:v>
                </c:pt>
                <c:pt idx="182">
                  <c:v>10.870000000000006</c:v>
                </c:pt>
                <c:pt idx="183">
                  <c:v>10.860000000000008</c:v>
                </c:pt>
                <c:pt idx="184">
                  <c:v>10.67</c:v>
                </c:pt>
                <c:pt idx="185">
                  <c:v>10.739999999999998</c:v>
                </c:pt>
                <c:pt idx="186">
                  <c:v>10.58</c:v>
                </c:pt>
                <c:pt idx="187">
                  <c:v>10.61</c:v>
                </c:pt>
                <c:pt idx="188">
                  <c:v>10.46</c:v>
                </c:pt>
                <c:pt idx="189">
                  <c:v>10.38</c:v>
                </c:pt>
                <c:pt idx="190">
                  <c:v>10.32</c:v>
                </c:pt>
                <c:pt idx="191">
                  <c:v>10.239999999999998</c:v>
                </c:pt>
                <c:pt idx="192">
                  <c:v>10.38</c:v>
                </c:pt>
                <c:pt idx="193">
                  <c:v>10.34</c:v>
                </c:pt>
                <c:pt idx="194">
                  <c:v>10.27</c:v>
                </c:pt>
                <c:pt idx="195">
                  <c:v>10.08</c:v>
                </c:pt>
                <c:pt idx="196">
                  <c:v>10</c:v>
                </c:pt>
                <c:pt idx="197">
                  <c:v>9.93</c:v>
                </c:pt>
                <c:pt idx="198">
                  <c:v>9.83</c:v>
                </c:pt>
                <c:pt idx="199">
                  <c:v>9.7299999999999986</c:v>
                </c:pt>
                <c:pt idx="200">
                  <c:v>9.6</c:v>
                </c:pt>
                <c:pt idx="201">
                  <c:v>9.5300000000000011</c:v>
                </c:pt>
                <c:pt idx="202">
                  <c:v>9.34</c:v>
                </c:pt>
                <c:pt idx="203">
                  <c:v>9.16</c:v>
                </c:pt>
                <c:pt idx="204">
                  <c:v>9.0300000000000011</c:v>
                </c:pt>
                <c:pt idx="205">
                  <c:v>8.93</c:v>
                </c:pt>
                <c:pt idx="206">
                  <c:v>8.99</c:v>
                </c:pt>
                <c:pt idx="207">
                  <c:v>9</c:v>
                </c:pt>
                <c:pt idx="208">
                  <c:v>9</c:v>
                </c:pt>
                <c:pt idx="209">
                  <c:v>8.9500000000000028</c:v>
                </c:pt>
                <c:pt idx="210">
                  <c:v>8.83</c:v>
                </c:pt>
                <c:pt idx="211">
                  <c:v>8.83</c:v>
                </c:pt>
                <c:pt idx="212">
                  <c:v>8.8800000000000008</c:v>
                </c:pt>
                <c:pt idx="213">
                  <c:v>8.8000000000000007</c:v>
                </c:pt>
                <c:pt idx="214">
                  <c:v>8.83</c:v>
                </c:pt>
                <c:pt idx="215">
                  <c:v>8.84</c:v>
                </c:pt>
                <c:pt idx="216">
                  <c:v>8.6</c:v>
                </c:pt>
                <c:pt idx="217">
                  <c:v>8.61</c:v>
                </c:pt>
                <c:pt idx="218">
                  <c:v>8.3600000000000048</c:v>
                </c:pt>
                <c:pt idx="219">
                  <c:v>8.2000000000000011</c:v>
                </c:pt>
                <c:pt idx="220">
                  <c:v>8.129999999999999</c:v>
                </c:pt>
                <c:pt idx="221">
                  <c:v>7.98</c:v>
                </c:pt>
                <c:pt idx="222">
                  <c:v>7.87</c:v>
                </c:pt>
                <c:pt idx="223">
                  <c:v>7.79</c:v>
                </c:pt>
                <c:pt idx="224">
                  <c:v>7.71</c:v>
                </c:pt>
                <c:pt idx="225">
                  <c:v>7.53</c:v>
                </c:pt>
                <c:pt idx="226">
                  <c:v>7.4</c:v>
                </c:pt>
                <c:pt idx="227">
                  <c:v>7.33</c:v>
                </c:pt>
                <c:pt idx="228">
                  <c:v>7.26</c:v>
                </c:pt>
                <c:pt idx="229">
                  <c:v>7.24</c:v>
                </c:pt>
                <c:pt idx="230">
                  <c:v>7.14</c:v>
                </c:pt>
                <c:pt idx="231">
                  <c:v>7.04</c:v>
                </c:pt>
                <c:pt idx="232">
                  <c:v>6.89</c:v>
                </c:pt>
                <c:pt idx="233">
                  <c:v>6.7700000000000014</c:v>
                </c:pt>
                <c:pt idx="234">
                  <c:v>6.6499999999999995</c:v>
                </c:pt>
                <c:pt idx="235">
                  <c:v>6.56</c:v>
                </c:pt>
                <c:pt idx="236">
                  <c:v>6.58</c:v>
                </c:pt>
                <c:pt idx="237">
                  <c:v>6.46</c:v>
                </c:pt>
                <c:pt idx="238">
                  <c:v>6.55</c:v>
                </c:pt>
                <c:pt idx="239">
                  <c:v>6.54</c:v>
                </c:pt>
                <c:pt idx="240">
                  <c:v>6.53</c:v>
                </c:pt>
                <c:pt idx="241">
                  <c:v>6.51</c:v>
                </c:pt>
                <c:pt idx="242">
                  <c:v>6.57</c:v>
                </c:pt>
                <c:pt idx="243">
                  <c:v>6.6899999999999995</c:v>
                </c:pt>
                <c:pt idx="244">
                  <c:v>6.75</c:v>
                </c:pt>
                <c:pt idx="245">
                  <c:v>6.89</c:v>
                </c:pt>
                <c:pt idx="246">
                  <c:v>7.09</c:v>
                </c:pt>
                <c:pt idx="247">
                  <c:v>7.37</c:v>
                </c:pt>
                <c:pt idx="248">
                  <c:v>7.6599999999999975</c:v>
                </c:pt>
                <c:pt idx="249">
                  <c:v>8.129999999999999</c:v>
                </c:pt>
                <c:pt idx="250">
                  <c:v>8.76</c:v>
                </c:pt>
                <c:pt idx="251">
                  <c:v>9.51</c:v>
                </c:pt>
                <c:pt idx="252">
                  <c:v>10.52</c:v>
                </c:pt>
                <c:pt idx="253">
                  <c:v>11.49</c:v>
                </c:pt>
                <c:pt idx="254">
                  <c:v>12.76</c:v>
                </c:pt>
                <c:pt idx="255">
                  <c:v>13.99</c:v>
                </c:pt>
                <c:pt idx="256">
                  <c:v>15.39</c:v>
                </c:pt>
                <c:pt idx="257">
                  <c:v>16.93</c:v>
                </c:pt>
                <c:pt idx="258">
                  <c:v>18.459999999999987</c:v>
                </c:pt>
                <c:pt idx="259">
                  <c:v>20.239999999999988</c:v>
                </c:pt>
                <c:pt idx="260">
                  <c:v>21.79</c:v>
                </c:pt>
                <c:pt idx="261">
                  <c:v>23.35</c:v>
                </c:pt>
                <c:pt idx="262">
                  <c:v>25</c:v>
                </c:pt>
                <c:pt idx="263">
                  <c:v>26.6</c:v>
                </c:pt>
                <c:pt idx="264">
                  <c:v>28.08</c:v>
                </c:pt>
                <c:pt idx="265">
                  <c:v>29.88</c:v>
                </c:pt>
                <c:pt idx="266">
                  <c:v>31.39</c:v>
                </c:pt>
                <c:pt idx="267">
                  <c:v>32.949999999999996</c:v>
                </c:pt>
                <c:pt idx="268">
                  <c:v>34.480000000000004</c:v>
                </c:pt>
                <c:pt idx="269">
                  <c:v>36.08</c:v>
                </c:pt>
                <c:pt idx="270">
                  <c:v>37.42</c:v>
                </c:pt>
                <c:pt idx="271">
                  <c:v>38.78</c:v>
                </c:pt>
                <c:pt idx="272">
                  <c:v>40.260000000000012</c:v>
                </c:pt>
                <c:pt idx="273">
                  <c:v>41.59</c:v>
                </c:pt>
                <c:pt idx="274">
                  <c:v>42.78</c:v>
                </c:pt>
                <c:pt idx="275">
                  <c:v>44.160000000000011</c:v>
                </c:pt>
                <c:pt idx="276">
                  <c:v>45.220000000000013</c:v>
                </c:pt>
                <c:pt idx="277">
                  <c:v>46.28</c:v>
                </c:pt>
                <c:pt idx="278">
                  <c:v>47.27</c:v>
                </c:pt>
                <c:pt idx="279">
                  <c:v>48.1</c:v>
                </c:pt>
                <c:pt idx="280">
                  <c:v>48.949999999999996</c:v>
                </c:pt>
                <c:pt idx="281">
                  <c:v>49.839999999999996</c:v>
                </c:pt>
                <c:pt idx="282">
                  <c:v>50.54</c:v>
                </c:pt>
                <c:pt idx="283">
                  <c:v>51.39</c:v>
                </c:pt>
                <c:pt idx="284">
                  <c:v>51.91</c:v>
                </c:pt>
                <c:pt idx="285">
                  <c:v>52.44</c:v>
                </c:pt>
                <c:pt idx="286">
                  <c:v>52.97</c:v>
                </c:pt>
                <c:pt idx="287">
                  <c:v>53.49</c:v>
                </c:pt>
                <c:pt idx="288">
                  <c:v>53.99</c:v>
                </c:pt>
                <c:pt idx="289">
                  <c:v>54.32</c:v>
                </c:pt>
                <c:pt idx="290">
                  <c:v>54.7</c:v>
                </c:pt>
                <c:pt idx="291">
                  <c:v>54.86</c:v>
                </c:pt>
                <c:pt idx="292">
                  <c:v>55.27</c:v>
                </c:pt>
                <c:pt idx="293">
                  <c:v>55.56</c:v>
                </c:pt>
                <c:pt idx="294">
                  <c:v>55.65</c:v>
                </c:pt>
                <c:pt idx="295">
                  <c:v>56.11</c:v>
                </c:pt>
                <c:pt idx="296">
                  <c:v>56.25</c:v>
                </c:pt>
                <c:pt idx="297">
                  <c:v>56.39</c:v>
                </c:pt>
                <c:pt idx="298">
                  <c:v>56.55</c:v>
                </c:pt>
                <c:pt idx="299">
                  <c:v>56.74</c:v>
                </c:pt>
                <c:pt idx="300">
                  <c:v>56.879999999999995</c:v>
                </c:pt>
                <c:pt idx="301">
                  <c:v>56.89</c:v>
                </c:pt>
                <c:pt idx="302">
                  <c:v>57.01</c:v>
                </c:pt>
                <c:pt idx="303">
                  <c:v>57.09</c:v>
                </c:pt>
                <c:pt idx="304">
                  <c:v>57.32</c:v>
                </c:pt>
                <c:pt idx="305">
                  <c:v>57.39</c:v>
                </c:pt>
                <c:pt idx="306">
                  <c:v>57.39</c:v>
                </c:pt>
                <c:pt idx="307">
                  <c:v>57.379999999999995</c:v>
                </c:pt>
                <c:pt idx="308">
                  <c:v>57.37</c:v>
                </c:pt>
                <c:pt idx="309">
                  <c:v>57.47</c:v>
                </c:pt>
                <c:pt idx="310">
                  <c:v>57.57</c:v>
                </c:pt>
                <c:pt idx="311">
                  <c:v>57.59</c:v>
                </c:pt>
                <c:pt idx="312">
                  <c:v>57.65</c:v>
                </c:pt>
                <c:pt idx="313">
                  <c:v>57.86</c:v>
                </c:pt>
                <c:pt idx="314">
                  <c:v>57.82</c:v>
                </c:pt>
                <c:pt idx="315">
                  <c:v>57.97</c:v>
                </c:pt>
                <c:pt idx="316">
                  <c:v>57.93</c:v>
                </c:pt>
                <c:pt idx="317">
                  <c:v>58.08</c:v>
                </c:pt>
                <c:pt idx="318">
                  <c:v>58.15</c:v>
                </c:pt>
                <c:pt idx="319">
                  <c:v>58.290000000000013</c:v>
                </c:pt>
                <c:pt idx="320">
                  <c:v>58.46</c:v>
                </c:pt>
                <c:pt idx="321">
                  <c:v>58.220000000000013</c:v>
                </c:pt>
                <c:pt idx="322">
                  <c:v>58.32</c:v>
                </c:pt>
                <c:pt idx="323">
                  <c:v>58.51</c:v>
                </c:pt>
                <c:pt idx="324">
                  <c:v>58.54</c:v>
                </c:pt>
                <c:pt idx="325">
                  <c:v>58.730000000000011</c:v>
                </c:pt>
                <c:pt idx="326">
                  <c:v>58.9</c:v>
                </c:pt>
                <c:pt idx="327">
                  <c:v>58.879999999999995</c:v>
                </c:pt>
                <c:pt idx="328">
                  <c:v>58.99</c:v>
                </c:pt>
                <c:pt idx="329">
                  <c:v>59.260000000000012</c:v>
                </c:pt>
                <c:pt idx="330">
                  <c:v>58.99</c:v>
                </c:pt>
                <c:pt idx="331">
                  <c:v>59</c:v>
                </c:pt>
                <c:pt idx="332">
                  <c:v>59.1</c:v>
                </c:pt>
                <c:pt idx="333">
                  <c:v>59.339999999999996</c:v>
                </c:pt>
                <c:pt idx="334">
                  <c:v>59.379999999999995</c:v>
                </c:pt>
                <c:pt idx="335">
                  <c:v>59.5</c:v>
                </c:pt>
                <c:pt idx="336">
                  <c:v>59.47</c:v>
                </c:pt>
                <c:pt idx="337">
                  <c:v>59.57</c:v>
                </c:pt>
                <c:pt idx="338">
                  <c:v>59.620000000000012</c:v>
                </c:pt>
                <c:pt idx="339">
                  <c:v>59.63</c:v>
                </c:pt>
                <c:pt idx="340">
                  <c:v>59.47</c:v>
                </c:pt>
                <c:pt idx="341">
                  <c:v>59.660000000000011</c:v>
                </c:pt>
                <c:pt idx="342">
                  <c:v>59.91</c:v>
                </c:pt>
                <c:pt idx="343">
                  <c:v>59.839999999999996</c:v>
                </c:pt>
                <c:pt idx="344">
                  <c:v>59.9</c:v>
                </c:pt>
                <c:pt idx="345">
                  <c:v>59.809999999999995</c:v>
                </c:pt>
                <c:pt idx="346">
                  <c:v>59.839999999999996</c:v>
                </c:pt>
                <c:pt idx="347">
                  <c:v>59.83</c:v>
                </c:pt>
                <c:pt idx="348">
                  <c:v>60</c:v>
                </c:pt>
                <c:pt idx="349">
                  <c:v>60.04</c:v>
                </c:pt>
                <c:pt idx="350">
                  <c:v>60.2</c:v>
                </c:pt>
                <c:pt idx="351">
                  <c:v>60.18</c:v>
                </c:pt>
                <c:pt idx="352">
                  <c:v>60.28</c:v>
                </c:pt>
                <c:pt idx="353">
                  <c:v>60.220000000000013</c:v>
                </c:pt>
                <c:pt idx="354">
                  <c:v>60.260000000000012</c:v>
                </c:pt>
                <c:pt idx="355">
                  <c:v>60.43</c:v>
                </c:pt>
                <c:pt idx="356">
                  <c:v>60.48</c:v>
                </c:pt>
                <c:pt idx="357">
                  <c:v>60.46</c:v>
                </c:pt>
                <c:pt idx="358">
                  <c:v>60.660000000000011</c:v>
                </c:pt>
                <c:pt idx="359">
                  <c:v>60.55</c:v>
                </c:pt>
                <c:pt idx="360">
                  <c:v>60.52</c:v>
                </c:pt>
                <c:pt idx="361">
                  <c:v>60.52</c:v>
                </c:pt>
                <c:pt idx="362">
                  <c:v>60.620000000000012</c:v>
                </c:pt>
                <c:pt idx="363">
                  <c:v>60.51</c:v>
                </c:pt>
                <c:pt idx="364">
                  <c:v>60.82</c:v>
                </c:pt>
                <c:pt idx="365">
                  <c:v>60.89</c:v>
                </c:pt>
                <c:pt idx="366">
                  <c:v>60.809999999999995</c:v>
                </c:pt>
                <c:pt idx="367">
                  <c:v>60.720000000000013</c:v>
                </c:pt>
                <c:pt idx="368">
                  <c:v>60.620000000000012</c:v>
                </c:pt>
                <c:pt idx="369">
                  <c:v>60.660000000000011</c:v>
                </c:pt>
                <c:pt idx="370">
                  <c:v>60.879999999999995</c:v>
                </c:pt>
                <c:pt idx="371">
                  <c:v>61.03</c:v>
                </c:pt>
                <c:pt idx="372">
                  <c:v>61.11</c:v>
                </c:pt>
                <c:pt idx="373">
                  <c:v>61.339999999999996</c:v>
                </c:pt>
                <c:pt idx="374">
                  <c:v>61.260000000000012</c:v>
                </c:pt>
                <c:pt idx="375">
                  <c:v>60.91</c:v>
                </c:pt>
                <c:pt idx="376">
                  <c:v>60.93</c:v>
                </c:pt>
                <c:pt idx="377">
                  <c:v>60.730000000000011</c:v>
                </c:pt>
                <c:pt idx="378">
                  <c:v>61.03</c:v>
                </c:pt>
                <c:pt idx="379">
                  <c:v>61.21</c:v>
                </c:pt>
                <c:pt idx="380">
                  <c:v>61.349999999999994</c:v>
                </c:pt>
                <c:pt idx="381">
                  <c:v>61.46</c:v>
                </c:pt>
                <c:pt idx="382">
                  <c:v>61.21</c:v>
                </c:pt>
                <c:pt idx="383">
                  <c:v>60.97</c:v>
                </c:pt>
                <c:pt idx="384">
                  <c:v>61.449999999999996</c:v>
                </c:pt>
                <c:pt idx="385">
                  <c:v>61.27</c:v>
                </c:pt>
                <c:pt idx="386">
                  <c:v>61.21</c:v>
                </c:pt>
                <c:pt idx="387">
                  <c:v>61.42</c:v>
                </c:pt>
                <c:pt idx="388">
                  <c:v>61.730000000000011</c:v>
                </c:pt>
                <c:pt idx="389">
                  <c:v>61.8</c:v>
                </c:pt>
                <c:pt idx="390">
                  <c:v>61.290000000000013</c:v>
                </c:pt>
                <c:pt idx="391">
                  <c:v>61.339999999999996</c:v>
                </c:pt>
                <c:pt idx="392">
                  <c:v>61.42</c:v>
                </c:pt>
                <c:pt idx="393">
                  <c:v>61.41</c:v>
                </c:pt>
                <c:pt idx="394">
                  <c:v>61.660000000000011</c:v>
                </c:pt>
                <c:pt idx="395">
                  <c:v>61.120000000000012</c:v>
                </c:pt>
                <c:pt idx="396">
                  <c:v>61.5</c:v>
                </c:pt>
                <c:pt idx="397">
                  <c:v>61.36</c:v>
                </c:pt>
                <c:pt idx="398">
                  <c:v>61.08</c:v>
                </c:pt>
                <c:pt idx="399">
                  <c:v>60.949999999999996</c:v>
                </c:pt>
                <c:pt idx="400">
                  <c:v>61.55</c:v>
                </c:pt>
                <c:pt idx="401">
                  <c:v>60.839999999999996</c:v>
                </c:pt>
                <c:pt idx="402">
                  <c:v>61.74</c:v>
                </c:pt>
                <c:pt idx="403">
                  <c:v>61.309999999999995</c:v>
                </c:pt>
                <c:pt idx="404">
                  <c:v>61.309999999999995</c:v>
                </c:pt>
                <c:pt idx="405">
                  <c:v>60.91</c:v>
                </c:pt>
                <c:pt idx="406">
                  <c:v>61.03</c:v>
                </c:pt>
                <c:pt idx="407">
                  <c:v>60.75</c:v>
                </c:pt>
                <c:pt idx="408">
                  <c:v>61.06</c:v>
                </c:pt>
                <c:pt idx="409">
                  <c:v>61.14</c:v>
                </c:pt>
                <c:pt idx="410">
                  <c:v>61.53</c:v>
                </c:pt>
                <c:pt idx="411">
                  <c:v>60.97</c:v>
                </c:pt>
                <c:pt idx="412">
                  <c:v>60.6</c:v>
                </c:pt>
                <c:pt idx="413">
                  <c:v>60.15</c:v>
                </c:pt>
                <c:pt idx="414">
                  <c:v>60.2</c:v>
                </c:pt>
                <c:pt idx="415">
                  <c:v>60.1</c:v>
                </c:pt>
                <c:pt idx="416">
                  <c:v>59.67</c:v>
                </c:pt>
                <c:pt idx="417">
                  <c:v>59.87</c:v>
                </c:pt>
                <c:pt idx="418">
                  <c:v>59.7</c:v>
                </c:pt>
                <c:pt idx="419">
                  <c:v>59.24</c:v>
                </c:pt>
                <c:pt idx="420">
                  <c:v>59.06</c:v>
                </c:pt>
                <c:pt idx="421">
                  <c:v>58.809999999999995</c:v>
                </c:pt>
                <c:pt idx="422">
                  <c:v>58.9</c:v>
                </c:pt>
                <c:pt idx="423">
                  <c:v>59.44</c:v>
                </c:pt>
                <c:pt idx="424">
                  <c:v>58.74</c:v>
                </c:pt>
                <c:pt idx="425">
                  <c:v>58.86</c:v>
                </c:pt>
                <c:pt idx="426">
                  <c:v>59.06</c:v>
                </c:pt>
                <c:pt idx="427">
                  <c:v>58.720000000000013</c:v>
                </c:pt>
                <c:pt idx="428">
                  <c:v>58.18</c:v>
                </c:pt>
                <c:pt idx="429">
                  <c:v>57.93</c:v>
                </c:pt>
                <c:pt idx="430">
                  <c:v>58.620000000000012</c:v>
                </c:pt>
                <c:pt idx="431">
                  <c:v>59.46</c:v>
                </c:pt>
                <c:pt idx="432">
                  <c:v>58.620000000000012</c:v>
                </c:pt>
                <c:pt idx="433">
                  <c:v>57.86</c:v>
                </c:pt>
                <c:pt idx="434">
                  <c:v>57.52</c:v>
                </c:pt>
                <c:pt idx="435">
                  <c:v>58.86</c:v>
                </c:pt>
                <c:pt idx="436">
                  <c:v>57.42</c:v>
                </c:pt>
                <c:pt idx="437">
                  <c:v>56.75</c:v>
                </c:pt>
                <c:pt idx="438">
                  <c:v>58.11</c:v>
                </c:pt>
                <c:pt idx="439">
                  <c:v>58.720000000000013</c:v>
                </c:pt>
                <c:pt idx="440">
                  <c:v>59.33</c:v>
                </c:pt>
                <c:pt idx="441">
                  <c:v>59.24</c:v>
                </c:pt>
                <c:pt idx="442">
                  <c:v>57.96</c:v>
                </c:pt>
                <c:pt idx="443">
                  <c:v>57.59</c:v>
                </c:pt>
                <c:pt idx="444">
                  <c:v>58.74</c:v>
                </c:pt>
                <c:pt idx="445">
                  <c:v>57.14</c:v>
                </c:pt>
                <c:pt idx="446">
                  <c:v>59.230000000000011</c:v>
                </c:pt>
                <c:pt idx="447">
                  <c:v>58.15</c:v>
                </c:pt>
                <c:pt idx="448">
                  <c:v>58.620000000000012</c:v>
                </c:pt>
                <c:pt idx="449">
                  <c:v>58.99</c:v>
                </c:pt>
                <c:pt idx="450">
                  <c:v>60.260000000000012</c:v>
                </c:pt>
                <c:pt idx="451">
                  <c:v>60.87</c:v>
                </c:pt>
                <c:pt idx="452">
                  <c:v>61.660000000000011</c:v>
                </c:pt>
                <c:pt idx="453">
                  <c:v>61.94</c:v>
                </c:pt>
                <c:pt idx="454">
                  <c:v>61.65</c:v>
                </c:pt>
                <c:pt idx="455">
                  <c:v>60.82</c:v>
                </c:pt>
                <c:pt idx="456">
                  <c:v>58.64</c:v>
                </c:pt>
                <c:pt idx="457">
                  <c:v>55.87</c:v>
                </c:pt>
                <c:pt idx="458">
                  <c:v>53.8</c:v>
                </c:pt>
                <c:pt idx="459">
                  <c:v>52.5</c:v>
                </c:pt>
                <c:pt idx="460">
                  <c:v>52.1</c:v>
                </c:pt>
                <c:pt idx="461">
                  <c:v>52.09</c:v>
                </c:pt>
                <c:pt idx="462">
                  <c:v>52.7</c:v>
                </c:pt>
                <c:pt idx="463">
                  <c:v>53.47</c:v>
                </c:pt>
                <c:pt idx="464">
                  <c:v>53.9</c:v>
                </c:pt>
                <c:pt idx="465">
                  <c:v>53.98</c:v>
                </c:pt>
                <c:pt idx="466">
                  <c:v>53.53</c:v>
                </c:pt>
                <c:pt idx="467">
                  <c:v>52.18</c:v>
                </c:pt>
                <c:pt idx="468">
                  <c:v>50.32</c:v>
                </c:pt>
                <c:pt idx="469">
                  <c:v>47.63</c:v>
                </c:pt>
                <c:pt idx="470">
                  <c:v>44.760000000000012</c:v>
                </c:pt>
                <c:pt idx="471">
                  <c:v>41.64</c:v>
                </c:pt>
                <c:pt idx="472">
                  <c:v>37.590000000000003</c:v>
                </c:pt>
                <c:pt idx="473">
                  <c:v>31.52</c:v>
                </c:pt>
                <c:pt idx="474">
                  <c:v>25.110000000000017</c:v>
                </c:pt>
                <c:pt idx="475">
                  <c:v>20.49</c:v>
                </c:pt>
                <c:pt idx="476">
                  <c:v>18.100000000000001</c:v>
                </c:pt>
                <c:pt idx="477">
                  <c:v>17.03</c:v>
                </c:pt>
                <c:pt idx="478">
                  <c:v>16.77</c:v>
                </c:pt>
                <c:pt idx="479">
                  <c:v>17.309999999999999</c:v>
                </c:pt>
                <c:pt idx="480">
                  <c:v>18.2</c:v>
                </c:pt>
                <c:pt idx="481">
                  <c:v>19.309999999999999</c:v>
                </c:pt>
                <c:pt idx="482">
                  <c:v>20.75</c:v>
                </c:pt>
                <c:pt idx="483">
                  <c:v>22.21</c:v>
                </c:pt>
                <c:pt idx="484">
                  <c:v>23.919999999999987</c:v>
                </c:pt>
                <c:pt idx="485">
                  <c:v>25.47</c:v>
                </c:pt>
                <c:pt idx="486">
                  <c:v>26.759999999999987</c:v>
                </c:pt>
                <c:pt idx="487">
                  <c:v>28.18</c:v>
                </c:pt>
                <c:pt idx="488">
                  <c:v>29.18</c:v>
                </c:pt>
                <c:pt idx="489">
                  <c:v>30.18</c:v>
                </c:pt>
                <c:pt idx="490">
                  <c:v>30.979999999999986</c:v>
                </c:pt>
                <c:pt idx="491">
                  <c:v>31.58</c:v>
                </c:pt>
                <c:pt idx="492">
                  <c:v>31.9</c:v>
                </c:pt>
                <c:pt idx="493">
                  <c:v>32.120000000000012</c:v>
                </c:pt>
                <c:pt idx="494">
                  <c:v>32.18</c:v>
                </c:pt>
                <c:pt idx="495">
                  <c:v>32.25</c:v>
                </c:pt>
                <c:pt idx="496">
                  <c:v>31.93</c:v>
                </c:pt>
                <c:pt idx="497">
                  <c:v>31.39</c:v>
                </c:pt>
                <c:pt idx="498">
                  <c:v>30.85</c:v>
                </c:pt>
                <c:pt idx="499">
                  <c:v>30.19</c:v>
                </c:pt>
                <c:pt idx="500">
                  <c:v>29.55</c:v>
                </c:pt>
                <c:pt idx="501">
                  <c:v>29.04</c:v>
                </c:pt>
                <c:pt idx="502">
                  <c:v>28.57</c:v>
                </c:pt>
                <c:pt idx="503">
                  <c:v>28.53</c:v>
                </c:pt>
                <c:pt idx="504">
                  <c:v>28.47</c:v>
                </c:pt>
                <c:pt idx="505">
                  <c:v>27.47</c:v>
                </c:pt>
                <c:pt idx="506">
                  <c:v>27.3</c:v>
                </c:pt>
                <c:pt idx="507">
                  <c:v>26.6</c:v>
                </c:pt>
                <c:pt idx="508">
                  <c:v>25.35</c:v>
                </c:pt>
                <c:pt idx="509">
                  <c:v>23.19</c:v>
                </c:pt>
                <c:pt idx="510">
                  <c:v>19.64</c:v>
                </c:pt>
                <c:pt idx="511">
                  <c:v>16.610000000000017</c:v>
                </c:pt>
                <c:pt idx="512">
                  <c:v>14.59</c:v>
                </c:pt>
                <c:pt idx="513">
                  <c:v>13.350000000000009</c:v>
                </c:pt>
                <c:pt idx="514">
                  <c:v>12.99</c:v>
                </c:pt>
                <c:pt idx="515">
                  <c:v>13.03</c:v>
                </c:pt>
                <c:pt idx="516">
                  <c:v>13.12</c:v>
                </c:pt>
                <c:pt idx="517">
                  <c:v>13.34</c:v>
                </c:pt>
                <c:pt idx="518">
                  <c:v>13.8</c:v>
                </c:pt>
                <c:pt idx="519">
                  <c:v>13.92</c:v>
                </c:pt>
                <c:pt idx="520">
                  <c:v>14.739999999999998</c:v>
                </c:pt>
                <c:pt idx="521">
                  <c:v>14.92</c:v>
                </c:pt>
                <c:pt idx="522">
                  <c:v>15.7</c:v>
                </c:pt>
                <c:pt idx="523">
                  <c:v>15.84</c:v>
                </c:pt>
                <c:pt idx="524">
                  <c:v>16.82</c:v>
                </c:pt>
                <c:pt idx="525">
                  <c:v>16.5</c:v>
                </c:pt>
                <c:pt idx="526">
                  <c:v>16.920000000000002</c:v>
                </c:pt>
                <c:pt idx="527">
                  <c:v>17.279999999999987</c:v>
                </c:pt>
                <c:pt idx="528">
                  <c:v>17.630000000000017</c:v>
                </c:pt>
                <c:pt idx="529">
                  <c:v>17.920000000000002</c:v>
                </c:pt>
                <c:pt idx="530">
                  <c:v>18.27</c:v>
                </c:pt>
                <c:pt idx="531">
                  <c:v>18.130000000000017</c:v>
                </c:pt>
                <c:pt idx="532">
                  <c:v>18.75</c:v>
                </c:pt>
                <c:pt idx="533">
                  <c:v>18.559999999999999</c:v>
                </c:pt>
                <c:pt idx="534">
                  <c:v>18.920000000000002</c:v>
                </c:pt>
                <c:pt idx="535">
                  <c:v>19.09</c:v>
                </c:pt>
                <c:pt idx="536">
                  <c:v>19.3</c:v>
                </c:pt>
                <c:pt idx="537">
                  <c:v>18.850000000000001</c:v>
                </c:pt>
                <c:pt idx="538">
                  <c:v>19.22</c:v>
                </c:pt>
                <c:pt idx="539">
                  <c:v>18.14</c:v>
                </c:pt>
                <c:pt idx="540">
                  <c:v>17.899999999999999</c:v>
                </c:pt>
                <c:pt idx="541">
                  <c:v>17.52</c:v>
                </c:pt>
                <c:pt idx="542">
                  <c:v>17.22</c:v>
                </c:pt>
                <c:pt idx="543">
                  <c:v>16.579999999999988</c:v>
                </c:pt>
                <c:pt idx="544">
                  <c:v>15.89</c:v>
                </c:pt>
                <c:pt idx="545">
                  <c:v>15.81</c:v>
                </c:pt>
                <c:pt idx="546">
                  <c:v>15.26</c:v>
                </c:pt>
                <c:pt idx="547">
                  <c:v>14.950000000000006</c:v>
                </c:pt>
                <c:pt idx="548">
                  <c:v>15.860000000000008</c:v>
                </c:pt>
                <c:pt idx="549">
                  <c:v>14.719999999999999</c:v>
                </c:pt>
                <c:pt idx="550">
                  <c:v>15.48</c:v>
                </c:pt>
                <c:pt idx="551">
                  <c:v>15.29</c:v>
                </c:pt>
                <c:pt idx="552">
                  <c:v>14.82</c:v>
                </c:pt>
                <c:pt idx="553">
                  <c:v>14.709999999999999</c:v>
                </c:pt>
                <c:pt idx="554">
                  <c:v>15.56</c:v>
                </c:pt>
                <c:pt idx="555">
                  <c:v>13.639999999999999</c:v>
                </c:pt>
                <c:pt idx="556">
                  <c:v>13.709999999999999</c:v>
                </c:pt>
                <c:pt idx="557">
                  <c:v>13.5</c:v>
                </c:pt>
                <c:pt idx="558">
                  <c:v>14.53</c:v>
                </c:pt>
                <c:pt idx="559">
                  <c:v>13.79</c:v>
                </c:pt>
                <c:pt idx="560">
                  <c:v>14.54</c:v>
                </c:pt>
                <c:pt idx="561">
                  <c:v>13.61</c:v>
                </c:pt>
                <c:pt idx="562">
                  <c:v>13.719999999999999</c:v>
                </c:pt>
                <c:pt idx="563">
                  <c:v>14.42</c:v>
                </c:pt>
                <c:pt idx="564">
                  <c:v>16.79</c:v>
                </c:pt>
                <c:pt idx="565">
                  <c:v>15.52</c:v>
                </c:pt>
                <c:pt idx="566">
                  <c:v>18.52</c:v>
                </c:pt>
                <c:pt idx="567">
                  <c:v>16.72</c:v>
                </c:pt>
              </c:numCache>
            </c:numRef>
          </c:yVal>
          <c:smooth val="1"/>
        </c:ser>
        <c:axId val="101304960"/>
        <c:axId val="112812416"/>
      </c:scatterChart>
      <c:valAx>
        <c:axId val="101304960"/>
        <c:scaling>
          <c:orientation val="minMax"/>
          <c:max val="2400"/>
          <c:min val="400"/>
        </c:scaling>
        <c:axPos val="b"/>
        <c:numFmt formatCode="General" sourceLinked="1"/>
        <c:tickLblPos val="nextTo"/>
        <c:crossAx val="112812416"/>
        <c:crosses val="autoZero"/>
        <c:crossBetween val="midCat"/>
      </c:valAx>
      <c:valAx>
        <c:axId val="112812416"/>
        <c:scaling>
          <c:orientation val="minMax"/>
        </c:scaling>
        <c:axPos val="l"/>
        <c:majorGridlines/>
        <c:numFmt formatCode="General" sourceLinked="1"/>
        <c:tickLblPos val="nextTo"/>
        <c:crossAx val="101304960"/>
        <c:crosses val="autoZero"/>
        <c:crossBetween val="midCat"/>
      </c:valAx>
    </c:plotArea>
    <c:legend>
      <c:legendPos val="r"/>
      <c:layout>
        <c:manualLayout>
          <c:xMode val="edge"/>
          <c:yMode val="edge"/>
          <c:x val="0.28632673637141665"/>
          <c:y val="0.65389528189392565"/>
          <c:w val="8.6854059731409902E-2"/>
          <c:h val="0.21904853199340174"/>
        </c:manualLayout>
      </c:layout>
      <c:spPr>
        <a:solidFill>
          <a:schemeClr val="bg1">
            <a:lumMod val="95000"/>
          </a:schemeClr>
        </a:solidFill>
      </c:spPr>
    </c:legend>
    <c:plotVisOnly val="1"/>
  </c:chart>
  <c:externalData r:id="rId1"/>
  <c:userShapes r:id="rId2"/>
</c:chartSpace>
</file>

<file path=ppt/drawings/_rels/drawing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rawings/drawing1.xml><?xml version="1.0" encoding="utf-8"?>
<c:userShapes xmlns:c="http://schemas.openxmlformats.org/drawingml/2006/chart">
  <cdr:relSizeAnchor xmlns:cdr="http://schemas.openxmlformats.org/drawingml/2006/chartDrawing">
    <cdr:from>
      <cdr:x>0.1968</cdr:x>
      <cdr:y>0.00631</cdr:y>
    </cdr:from>
    <cdr:to>
      <cdr:x>0.30474</cdr:x>
      <cdr:y>0.153</cdr:y>
    </cdr:to>
    <cdr:pic>
      <cdr:nvPicPr>
        <cdr:cNvPr id="2" name="Picture 1"/>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srcRect xmlns:a="http://schemas.openxmlformats.org/drawingml/2006/main"/>
        <a:stretch xmlns:a="http://schemas.openxmlformats.org/drawingml/2006/main">
          <a:fillRect/>
        </a:stretch>
      </cdr:blipFill>
      <cdr:spPr bwMode="auto">
        <a:xfrm xmlns:a="http://schemas.openxmlformats.org/drawingml/2006/main">
          <a:off x="1706563" y="39688"/>
          <a:ext cx="936098" cy="922734"/>
        </a:xfrm>
        <a:prstGeom xmlns:a="http://schemas.openxmlformats.org/drawingml/2006/main" prst="rect">
          <a:avLst/>
        </a:prstGeom>
        <a:noFill xmlns:a="http://schemas.openxmlformats.org/drawingml/2006/main"/>
      </cdr:spPr>
    </cdr:pic>
  </cdr:relSizeAnchor>
  <cdr:relSizeAnchor xmlns:cdr="http://schemas.openxmlformats.org/drawingml/2006/chartDrawing">
    <cdr:from>
      <cdr:x>0.43078</cdr:x>
      <cdr:y>0.12539</cdr:y>
    </cdr:from>
    <cdr:to>
      <cdr:x>0.9239</cdr:x>
      <cdr:y>0.27831</cdr:y>
    </cdr:to>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3735586" y="788789"/>
          <a:ext cx="4276191" cy="961905"/>
        </a:xfrm>
        <a:prstGeom xmlns:a="http://schemas.openxmlformats.org/drawingml/2006/main" prst="rect">
          <a:avLst/>
        </a:prstGeom>
      </cdr:spPr>
    </cdr:pic>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8521702"/>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B07CBF-937C-44DF-B7A0-36B7DD3D7E7C}" type="datetimeFigureOut">
              <a:rPr lang="en-US" smtClean="0"/>
              <a:pPr/>
              <a:t>3/29/2013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54DBC-0504-4D80-A09E-DB2B225F91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B07CBF-937C-44DF-B7A0-36B7DD3D7E7C}" type="datetimeFigureOut">
              <a:rPr lang="en-US" smtClean="0"/>
              <a:pPr/>
              <a:t>3/29/2013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54DBC-0504-4D80-A09E-DB2B225F91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7600" y="1098554"/>
            <a:ext cx="8229600" cy="23406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8800" y="1098554"/>
            <a:ext cx="24079200" cy="23406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B07CBF-937C-44DF-B7A0-36B7DD3D7E7C}" type="datetimeFigureOut">
              <a:rPr lang="en-US" smtClean="0"/>
              <a:pPr/>
              <a:t>3/29/2013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54DBC-0504-4D80-A09E-DB2B225F91F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B07CBF-937C-44DF-B7A0-36B7DD3D7E7C}" type="datetimeFigureOut">
              <a:rPr lang="en-US" smtClean="0"/>
              <a:pPr/>
              <a:t>3/29/2013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54DBC-0504-4D80-A09E-DB2B225F91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02"/>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B07CBF-937C-44DF-B7A0-36B7DD3D7E7C}" type="datetimeFigureOut">
              <a:rPr lang="en-US" smtClean="0"/>
              <a:pPr/>
              <a:t>3/29/2013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54DBC-0504-4D80-A09E-DB2B225F91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6400802"/>
            <a:ext cx="16154400" cy="18103852"/>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592800" y="6400802"/>
            <a:ext cx="16154400" cy="18103852"/>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B07CBF-937C-44DF-B7A0-36B7DD3D7E7C}" type="datetimeFigureOut">
              <a:rPr lang="en-US" smtClean="0"/>
              <a:pPr/>
              <a:t>3/29/2013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E54DBC-0504-4D80-A09E-DB2B225F91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02"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02"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B07CBF-937C-44DF-B7A0-36B7DD3D7E7C}" type="datetimeFigureOut">
              <a:rPr lang="en-US" smtClean="0"/>
              <a:pPr/>
              <a:t>3/29/2013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E54DBC-0504-4D80-A09E-DB2B225F91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B07CBF-937C-44DF-B7A0-36B7DD3D7E7C}" type="datetimeFigureOut">
              <a:rPr lang="en-US" smtClean="0"/>
              <a:pPr/>
              <a:t>3/29/2013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E54DBC-0504-4D80-A09E-DB2B225F91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07CBF-937C-44DF-B7A0-36B7DD3D7E7C}" type="datetimeFigureOut">
              <a:rPr lang="en-US" smtClean="0"/>
              <a:pPr/>
              <a:t>3/29/2013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E54DBC-0504-4D80-A09E-DB2B225F91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2"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02"/>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02" y="5740402"/>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B07CBF-937C-44DF-B7A0-36B7DD3D7E7C}" type="datetimeFigureOut">
              <a:rPr lang="en-US" smtClean="0"/>
              <a:pPr/>
              <a:t>3/29/2013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E54DBC-0504-4D80-A09E-DB2B225F91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B07CBF-937C-44DF-B7A0-36B7DD3D7E7C}" type="datetimeFigureOut">
              <a:rPr lang="en-US" smtClean="0"/>
              <a:pPr/>
              <a:t>3/29/2013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E54DBC-0504-4D80-A09E-DB2B225F91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02"/>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02"/>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fld id="{69B07CBF-937C-44DF-B7A0-36B7DD3D7E7C}" type="datetimeFigureOut">
              <a:rPr lang="en-US" smtClean="0"/>
              <a:pPr/>
              <a:t>3/29/2013</a:t>
            </a:fld>
            <a:endParaRPr lang="en-US"/>
          </a:p>
        </p:txBody>
      </p:sp>
      <p:sp>
        <p:nvSpPr>
          <p:cNvPr id="5" name="Footer Placeholder 4"/>
          <p:cNvSpPr>
            <a:spLocks noGrp="1"/>
          </p:cNvSpPr>
          <p:nvPr>
            <p:ph type="ftr" sz="quarter" idx="3"/>
          </p:nvPr>
        </p:nvSpPr>
        <p:spPr>
          <a:xfrm>
            <a:off x="12496800" y="25425402"/>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6212800" y="25425402"/>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fld id="{BEE54DBC-0504-4D80-A09E-DB2B225F91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Fig_3.jpg"/>
          <p:cNvPicPr>
            <a:picLocks noChangeAspect="1"/>
          </p:cNvPicPr>
          <p:nvPr/>
        </p:nvPicPr>
        <p:blipFill>
          <a:blip r:embed="rId2" cstate="print"/>
          <a:srcRect/>
          <a:stretch>
            <a:fillRect/>
          </a:stretch>
        </p:blipFill>
        <p:spPr bwMode="auto">
          <a:xfrm>
            <a:off x="1828800" y="1828800"/>
            <a:ext cx="32918400" cy="24688800"/>
          </a:xfrm>
          <a:prstGeom prst="rect">
            <a:avLst/>
          </a:prstGeom>
          <a:noFill/>
          <a:ln w="9525">
            <a:noFill/>
            <a:miter lim="800000"/>
            <a:headEnd/>
            <a:tailEnd/>
          </a:ln>
        </p:spPr>
      </p:pic>
      <p:sp>
        <p:nvSpPr>
          <p:cNvPr id="2" name="Title 1"/>
          <p:cNvSpPr>
            <a:spLocks noGrp="1"/>
          </p:cNvSpPr>
          <p:nvPr>
            <p:ph type="ctrTitle"/>
          </p:nvPr>
        </p:nvSpPr>
        <p:spPr/>
        <p:txBody>
          <a:bodyPr/>
          <a:lstStyle/>
          <a:p>
            <a:r>
              <a:rPr lang="en-US" dirty="0" smtClean="0">
                <a:solidFill>
                  <a:schemeClr val="bg1"/>
                </a:solidFill>
              </a:rPr>
              <a:t>Exploring </a:t>
            </a:r>
            <a:r>
              <a:rPr lang="en-US" smtClean="0">
                <a:solidFill>
                  <a:schemeClr val="bg1"/>
                </a:solidFill>
              </a:rPr>
              <a:t>Stress in the White Pines</a:t>
            </a:r>
            <a:endParaRPr lang="en-US" dirty="0">
              <a:solidFill>
                <a:schemeClr val="bg1"/>
              </a:solidFill>
            </a:endParaRPr>
          </a:p>
        </p:txBody>
      </p:sp>
      <p:sp>
        <p:nvSpPr>
          <p:cNvPr id="3" name="Subtitle 2"/>
          <p:cNvSpPr>
            <a:spLocks noGrp="1"/>
          </p:cNvSpPr>
          <p:nvPr>
            <p:ph type="subTitle" idx="1"/>
          </p:nvPr>
        </p:nvSpPr>
        <p:spPr/>
        <p:txBody>
          <a:bodyPr>
            <a:normAutofit fontScale="55000" lnSpcReduction="20000"/>
          </a:bodyPr>
          <a:lstStyle/>
          <a:p>
            <a:r>
              <a:rPr lang="en-US" dirty="0" smtClean="0">
                <a:solidFill>
                  <a:schemeClr val="bg1"/>
                </a:solidFill>
              </a:rPr>
              <a:t>Forest Watch November 2012</a:t>
            </a:r>
          </a:p>
          <a:p>
            <a:endParaRPr lang="en-US" dirty="0" smtClean="0">
              <a:solidFill>
                <a:schemeClr val="bg1"/>
              </a:solidFill>
            </a:endParaRPr>
          </a:p>
          <a:p>
            <a:r>
              <a:rPr lang="en-US" dirty="0" smtClean="0">
                <a:solidFill>
                  <a:schemeClr val="bg1"/>
                </a:solidFill>
              </a:rPr>
              <a:t>Forest Watch thanks Dr. Isabel </a:t>
            </a:r>
            <a:r>
              <a:rPr lang="en-US" dirty="0" err="1" smtClean="0">
                <a:solidFill>
                  <a:schemeClr val="bg1"/>
                </a:solidFill>
              </a:rPr>
              <a:t>Munck</a:t>
            </a:r>
            <a:r>
              <a:rPr lang="en-US" dirty="0" smtClean="0">
                <a:solidFill>
                  <a:schemeClr val="bg1"/>
                </a:solidFill>
              </a:rPr>
              <a:t>, US Dept. of Agriculture Forest Service, Northeastern Area, State and Private Forestry, for sharing her research regarding fungal predation on the white pines.  This photo, taken by the Vermont Division of Forestry, shows stressed white pine foliage, where tree tops appear brown.</a:t>
            </a:r>
            <a:endParaRPr 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descr="DSCN0298.JPG"/>
          <p:cNvPicPr>
            <a:picLocks noChangeAspect="1"/>
          </p:cNvPicPr>
          <p:nvPr/>
        </p:nvPicPr>
        <p:blipFill>
          <a:blip r:embed="rId2" cstate="print">
            <a:lum bright="18000" contrast="32000"/>
          </a:blip>
          <a:srcRect r="37500"/>
          <a:stretch>
            <a:fillRect/>
          </a:stretch>
        </p:blipFill>
        <p:spPr bwMode="auto">
          <a:xfrm>
            <a:off x="24384000" y="11461752"/>
            <a:ext cx="12192000" cy="14630400"/>
          </a:xfrm>
          <a:prstGeom prst="rect">
            <a:avLst/>
          </a:prstGeom>
          <a:noFill/>
          <a:ln w="9525">
            <a:noFill/>
            <a:miter lim="800000"/>
            <a:headEnd/>
            <a:tailEnd/>
          </a:ln>
        </p:spPr>
      </p:pic>
      <p:pic>
        <p:nvPicPr>
          <p:cNvPr id="21507" name="Picture 1" descr="C:\Documents and Settings\imunck\My Documents\Pathology\Work_Plan\WPSurvey\Junesamples\DSCN0250.JPG"/>
          <p:cNvPicPr>
            <a:picLocks noChangeAspect="1" noChangeArrowheads="1"/>
          </p:cNvPicPr>
          <p:nvPr/>
        </p:nvPicPr>
        <p:blipFill>
          <a:blip r:embed="rId3" cstate="print">
            <a:lum bright="24000" contrast="28000"/>
          </a:blip>
          <a:srcRect l="3922" t="2438"/>
          <a:stretch>
            <a:fillRect/>
          </a:stretch>
        </p:blipFill>
        <p:spPr bwMode="auto">
          <a:xfrm>
            <a:off x="609602" y="2133600"/>
            <a:ext cx="18021300" cy="14712952"/>
          </a:xfrm>
          <a:prstGeom prst="rect">
            <a:avLst/>
          </a:prstGeom>
          <a:noFill/>
          <a:ln w="9525">
            <a:noFill/>
            <a:miter lim="800000"/>
            <a:headEnd/>
            <a:tailEnd/>
          </a:ln>
        </p:spPr>
      </p:pic>
      <p:pic>
        <p:nvPicPr>
          <p:cNvPr id="21508" name="Picture 2" descr="C:\Documents and Settings\imunck\My Documents\Pathology\Work_Plan\WPSurvey\Junesamples\DSCN0256.JPG"/>
          <p:cNvPicPr>
            <a:picLocks noChangeAspect="1" noChangeArrowheads="1"/>
          </p:cNvPicPr>
          <p:nvPr/>
        </p:nvPicPr>
        <p:blipFill>
          <a:blip r:embed="rId4" cstate="print">
            <a:lum bright="20000" contrast="40000"/>
          </a:blip>
          <a:srcRect/>
          <a:stretch>
            <a:fillRect/>
          </a:stretch>
        </p:blipFill>
        <p:spPr bwMode="auto">
          <a:xfrm>
            <a:off x="12566654" y="9448800"/>
            <a:ext cx="12128500" cy="9328152"/>
          </a:xfrm>
          <a:prstGeom prst="rect">
            <a:avLst/>
          </a:prstGeom>
          <a:noFill/>
          <a:ln w="9525">
            <a:noFill/>
            <a:miter lim="800000"/>
            <a:headEnd/>
            <a:tailEnd/>
          </a:ln>
        </p:spPr>
      </p:pic>
      <p:sp>
        <p:nvSpPr>
          <p:cNvPr id="21509" name="TextBox 4"/>
          <p:cNvSpPr txBox="1">
            <a:spLocks noChangeArrowheads="1"/>
          </p:cNvSpPr>
          <p:nvPr/>
        </p:nvSpPr>
        <p:spPr bwMode="auto">
          <a:xfrm>
            <a:off x="1832300" y="20893206"/>
            <a:ext cx="18363810" cy="3323987"/>
          </a:xfrm>
          <a:prstGeom prst="rect">
            <a:avLst/>
          </a:prstGeom>
          <a:noFill/>
          <a:ln w="9525">
            <a:noFill/>
            <a:miter lim="800000"/>
            <a:headEnd/>
            <a:tailEnd/>
          </a:ln>
        </p:spPr>
        <p:txBody>
          <a:bodyPr wrap="none" lIns="365760" tIns="182880" rIns="365760" bIns="182880">
            <a:spAutoFit/>
          </a:bodyPr>
          <a:lstStyle/>
          <a:p>
            <a:r>
              <a:rPr lang="en-US" sz="9600" b="1" dirty="0" smtClean="0"/>
              <a:t>Canavirgella needle cast caused by</a:t>
            </a:r>
          </a:p>
          <a:p>
            <a:r>
              <a:rPr lang="en-US" sz="9600" b="1" i="1" dirty="0" smtClean="0"/>
              <a:t>Canavirgella </a:t>
            </a:r>
            <a:r>
              <a:rPr lang="en-US" sz="9600" b="1" i="1" dirty="0" err="1"/>
              <a:t>bandfieldii</a:t>
            </a:r>
            <a:endParaRPr lang="en-US" sz="9600" b="1" i="1" dirty="0"/>
          </a:p>
        </p:txBody>
      </p:sp>
      <p:sp>
        <p:nvSpPr>
          <p:cNvPr id="6" name="TextBox 5"/>
          <p:cNvSpPr txBox="1"/>
          <p:nvPr/>
        </p:nvSpPr>
        <p:spPr>
          <a:xfrm>
            <a:off x="21031200" y="2133600"/>
            <a:ext cx="10972800" cy="5909312"/>
          </a:xfrm>
          <a:prstGeom prst="rect">
            <a:avLst/>
          </a:prstGeom>
          <a:noFill/>
        </p:spPr>
        <p:txBody>
          <a:bodyPr wrap="square" lIns="365760" tIns="182880" rIns="365760" bIns="182880" rtlCol="0">
            <a:spAutoFit/>
          </a:bodyPr>
          <a:lstStyle/>
          <a:p>
            <a:r>
              <a:rPr lang="en-US" dirty="0" smtClean="0"/>
              <a:t>The Munck Study examined needles, fruiting bodies and microscopic views of the fungal hyphae and spores.</a:t>
            </a:r>
            <a:endParaRPr lang="en-US" dirty="0"/>
          </a:p>
        </p:txBody>
      </p:sp>
    </p:spTree>
    <p:extLst>
      <p:ext uri="{BB962C8B-B14F-4D97-AF65-F5344CB8AC3E}">
        <p14:creationId xmlns="" xmlns:p14="http://schemas.microsoft.com/office/powerpoint/2010/main" val="505659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Documents and Settings\imunck\My Documents\Pathology\Work_Plan\WPSurvey\Junesamples\DSCN0286.JPG"/>
          <p:cNvPicPr>
            <a:picLocks noChangeAspect="1" noChangeArrowheads="1"/>
          </p:cNvPicPr>
          <p:nvPr/>
        </p:nvPicPr>
        <p:blipFill>
          <a:blip r:embed="rId2" cstate="print">
            <a:lum bright="4000" contrast="4000"/>
          </a:blip>
          <a:srcRect/>
          <a:stretch>
            <a:fillRect/>
          </a:stretch>
        </p:blipFill>
        <p:spPr bwMode="auto">
          <a:xfrm>
            <a:off x="1219200" y="2311400"/>
            <a:ext cx="15214600" cy="11404600"/>
          </a:xfrm>
          <a:prstGeom prst="rect">
            <a:avLst/>
          </a:prstGeom>
          <a:noFill/>
          <a:ln w="9525">
            <a:noFill/>
            <a:miter lim="800000"/>
            <a:headEnd/>
            <a:tailEnd/>
          </a:ln>
        </p:spPr>
      </p:pic>
      <p:pic>
        <p:nvPicPr>
          <p:cNvPr id="20483" name="Picture 3" descr="C:\Documents and Settings\imunck\My Documents\Pathology\Work_Plan\WPSurvey\Junesamples\DSCN0013.JPG"/>
          <p:cNvPicPr>
            <a:picLocks noChangeAspect="1" noChangeArrowheads="1"/>
          </p:cNvPicPr>
          <p:nvPr/>
        </p:nvPicPr>
        <p:blipFill>
          <a:blip r:embed="rId3" cstate="print"/>
          <a:srcRect/>
          <a:stretch>
            <a:fillRect/>
          </a:stretch>
        </p:blipFill>
        <p:spPr bwMode="auto">
          <a:xfrm>
            <a:off x="1219200" y="14630400"/>
            <a:ext cx="15214600" cy="10972800"/>
          </a:xfrm>
          <a:prstGeom prst="rect">
            <a:avLst/>
          </a:prstGeom>
          <a:noFill/>
          <a:ln w="9525">
            <a:noFill/>
            <a:miter lim="800000"/>
            <a:headEnd/>
            <a:tailEnd/>
          </a:ln>
        </p:spPr>
      </p:pic>
      <p:pic>
        <p:nvPicPr>
          <p:cNvPr id="20484" name="Picture 4" descr="DSCN0213.JPG"/>
          <p:cNvPicPr>
            <a:picLocks noChangeAspect="1"/>
          </p:cNvPicPr>
          <p:nvPr/>
        </p:nvPicPr>
        <p:blipFill>
          <a:blip r:embed="rId4" cstate="print">
            <a:lum bright="8000" contrast="14000"/>
          </a:blip>
          <a:srcRect r="6250"/>
          <a:stretch>
            <a:fillRect/>
          </a:stretch>
        </p:blipFill>
        <p:spPr bwMode="auto">
          <a:xfrm>
            <a:off x="17068800" y="5181600"/>
            <a:ext cx="18288000" cy="14630400"/>
          </a:xfrm>
          <a:prstGeom prst="rect">
            <a:avLst/>
          </a:prstGeom>
          <a:noFill/>
          <a:ln w="9525">
            <a:noFill/>
            <a:miter lim="800000"/>
            <a:headEnd/>
            <a:tailEnd/>
          </a:ln>
        </p:spPr>
      </p:pic>
      <p:sp>
        <p:nvSpPr>
          <p:cNvPr id="20485" name="TextBox 4"/>
          <p:cNvSpPr txBox="1">
            <a:spLocks noChangeArrowheads="1"/>
          </p:cNvSpPr>
          <p:nvPr/>
        </p:nvSpPr>
        <p:spPr bwMode="auto">
          <a:xfrm>
            <a:off x="17068802" y="20893206"/>
            <a:ext cx="16788250" cy="3323987"/>
          </a:xfrm>
          <a:prstGeom prst="rect">
            <a:avLst/>
          </a:prstGeom>
          <a:noFill/>
          <a:ln w="9525">
            <a:noFill/>
            <a:miter lim="800000"/>
            <a:headEnd/>
            <a:tailEnd/>
          </a:ln>
        </p:spPr>
        <p:txBody>
          <a:bodyPr wrap="none" lIns="365760" tIns="182880" rIns="365760" bIns="182880">
            <a:spAutoFit/>
          </a:bodyPr>
          <a:lstStyle/>
          <a:p>
            <a:r>
              <a:rPr lang="en-US" sz="9600" b="1" dirty="0" smtClean="0"/>
              <a:t>Bifusella needle cast caused by </a:t>
            </a:r>
          </a:p>
          <a:p>
            <a:r>
              <a:rPr lang="en-US" sz="9600" b="1" i="1" dirty="0" smtClean="0"/>
              <a:t>Bifusella </a:t>
            </a:r>
            <a:r>
              <a:rPr lang="en-US" sz="9600" b="1" i="1" dirty="0"/>
              <a:t>linearis</a:t>
            </a:r>
          </a:p>
        </p:txBody>
      </p:sp>
      <p:sp>
        <p:nvSpPr>
          <p:cNvPr id="6" name="TextBox 5"/>
          <p:cNvSpPr txBox="1"/>
          <p:nvPr/>
        </p:nvSpPr>
        <p:spPr>
          <a:xfrm>
            <a:off x="18897600" y="1219200"/>
            <a:ext cx="12192000" cy="3693320"/>
          </a:xfrm>
          <a:prstGeom prst="rect">
            <a:avLst/>
          </a:prstGeom>
          <a:noFill/>
        </p:spPr>
        <p:txBody>
          <a:bodyPr wrap="square" lIns="365760" tIns="182880" rIns="365760" bIns="182880" rtlCol="0">
            <a:spAutoFit/>
          </a:bodyPr>
          <a:lstStyle/>
          <a:p>
            <a:r>
              <a:rPr lang="en-US" dirty="0" smtClean="0"/>
              <a:t>The subtle differences in fruiting body and spore sacks can help identify the species.</a:t>
            </a:r>
            <a:endParaRPr lang="en-US" dirty="0"/>
          </a:p>
        </p:txBody>
      </p:sp>
    </p:spTree>
    <p:extLst>
      <p:ext uri="{BB962C8B-B14F-4D97-AF65-F5344CB8AC3E}">
        <p14:creationId xmlns="" xmlns:p14="http://schemas.microsoft.com/office/powerpoint/2010/main" val="1631213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C:\Documents and Settings\imunck\My Documents\Pathology\Work_Plan\WPSurvey\Junesamples\DSCN0306.JPG"/>
          <p:cNvPicPr>
            <a:picLocks noChangeAspect="1" noChangeArrowheads="1"/>
          </p:cNvPicPr>
          <p:nvPr/>
        </p:nvPicPr>
        <p:blipFill>
          <a:blip r:embed="rId2" cstate="print">
            <a:lum bright="28000" contrast="26000"/>
          </a:blip>
          <a:srcRect l="4546" r="4546" b="9335"/>
          <a:stretch>
            <a:fillRect/>
          </a:stretch>
        </p:blipFill>
        <p:spPr bwMode="auto">
          <a:xfrm>
            <a:off x="1219200" y="3048000"/>
            <a:ext cx="12192000" cy="10668000"/>
          </a:xfrm>
          <a:prstGeom prst="rect">
            <a:avLst/>
          </a:prstGeom>
          <a:noFill/>
          <a:ln w="9525">
            <a:noFill/>
            <a:miter lim="800000"/>
            <a:headEnd/>
            <a:tailEnd/>
          </a:ln>
        </p:spPr>
      </p:pic>
      <p:pic>
        <p:nvPicPr>
          <p:cNvPr id="22531" name="Picture 4" descr="C:\Documents and Settings\imunck\My Documents\Pathology\Work_Plan\WPSurvey\Junesamples\311DSCN0316.JPG"/>
          <p:cNvPicPr>
            <a:picLocks noChangeAspect="1" noChangeArrowheads="1"/>
          </p:cNvPicPr>
          <p:nvPr/>
        </p:nvPicPr>
        <p:blipFill>
          <a:blip r:embed="rId3" cstate="print">
            <a:lum bright="26000" contrast="22000"/>
          </a:blip>
          <a:srcRect/>
          <a:stretch>
            <a:fillRect/>
          </a:stretch>
        </p:blipFill>
        <p:spPr bwMode="auto">
          <a:xfrm>
            <a:off x="11582400" y="9144000"/>
            <a:ext cx="12192000" cy="10058400"/>
          </a:xfrm>
          <a:prstGeom prst="rect">
            <a:avLst/>
          </a:prstGeom>
          <a:noFill/>
          <a:ln w="9525">
            <a:noFill/>
            <a:miter lim="800000"/>
            <a:headEnd/>
            <a:tailEnd/>
          </a:ln>
        </p:spPr>
      </p:pic>
      <p:pic>
        <p:nvPicPr>
          <p:cNvPr id="22532" name="Picture 5" descr="C:\Documents and Settings\imunck\My Documents\Pathology\Work_Plan\WPSurvey\Junesamples\310DSCN0315.JPG"/>
          <p:cNvPicPr>
            <a:picLocks noChangeAspect="1" noChangeArrowheads="1"/>
          </p:cNvPicPr>
          <p:nvPr/>
        </p:nvPicPr>
        <p:blipFill>
          <a:blip r:embed="rId4" cstate="print">
            <a:lum bright="20000" contrast="20000"/>
          </a:blip>
          <a:srcRect/>
          <a:stretch>
            <a:fillRect/>
          </a:stretch>
        </p:blipFill>
        <p:spPr bwMode="auto">
          <a:xfrm>
            <a:off x="22860000" y="17068800"/>
            <a:ext cx="11887200" cy="9753600"/>
          </a:xfrm>
          <a:prstGeom prst="rect">
            <a:avLst/>
          </a:prstGeom>
          <a:noFill/>
          <a:ln w="9525">
            <a:noFill/>
            <a:miter lim="800000"/>
            <a:headEnd/>
            <a:tailEnd/>
          </a:ln>
        </p:spPr>
      </p:pic>
      <p:sp>
        <p:nvSpPr>
          <p:cNvPr id="22533" name="Rectangle 4"/>
          <p:cNvSpPr>
            <a:spLocks noChangeArrowheads="1"/>
          </p:cNvSpPr>
          <p:nvPr/>
        </p:nvSpPr>
        <p:spPr bwMode="auto">
          <a:xfrm>
            <a:off x="690958" y="20421602"/>
            <a:ext cx="18917295" cy="3323987"/>
          </a:xfrm>
          <a:prstGeom prst="rect">
            <a:avLst/>
          </a:prstGeom>
          <a:noFill/>
          <a:ln w="9525">
            <a:noFill/>
            <a:miter lim="800000"/>
            <a:headEnd/>
            <a:tailEnd/>
          </a:ln>
        </p:spPr>
        <p:txBody>
          <a:bodyPr wrap="none" lIns="365760" tIns="182880" rIns="365760" bIns="182880">
            <a:spAutoFit/>
          </a:bodyPr>
          <a:lstStyle/>
          <a:p>
            <a:r>
              <a:rPr lang="en-US" sz="9600" b="1" dirty="0" smtClean="0"/>
              <a:t>Brown spot needle blight caused by</a:t>
            </a:r>
          </a:p>
          <a:p>
            <a:r>
              <a:rPr lang="en-US" sz="9600" b="1" i="1" dirty="0" smtClean="0"/>
              <a:t>Mycosphaerella dearnessii</a:t>
            </a:r>
            <a:endParaRPr lang="en-US" sz="9600" b="1" i="1" dirty="0"/>
          </a:p>
        </p:txBody>
      </p:sp>
      <p:sp>
        <p:nvSpPr>
          <p:cNvPr id="6" name="TextBox 5"/>
          <p:cNvSpPr txBox="1"/>
          <p:nvPr/>
        </p:nvSpPr>
        <p:spPr>
          <a:xfrm>
            <a:off x="15849600" y="2133600"/>
            <a:ext cx="16764000" cy="3693320"/>
          </a:xfrm>
          <a:prstGeom prst="rect">
            <a:avLst/>
          </a:prstGeom>
          <a:noFill/>
        </p:spPr>
        <p:txBody>
          <a:bodyPr wrap="square" lIns="365760" tIns="182880" rIns="365760" bIns="182880" rtlCol="0">
            <a:spAutoFit/>
          </a:bodyPr>
          <a:lstStyle/>
          <a:p>
            <a:r>
              <a:rPr lang="en-US" dirty="0" smtClean="0"/>
              <a:t>Three main fungi were identified. But several others may also be infesting the pines.</a:t>
            </a:r>
            <a:endParaRPr lang="en-US" dirty="0"/>
          </a:p>
        </p:txBody>
      </p:sp>
    </p:spTree>
    <p:extLst>
      <p:ext uri="{BB962C8B-B14F-4D97-AF65-F5344CB8AC3E}">
        <p14:creationId xmlns="" xmlns:p14="http://schemas.microsoft.com/office/powerpoint/2010/main" val="3516735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089150"/>
            <a:ext cx="34747200" cy="4311652"/>
          </a:xfrm>
        </p:spPr>
        <p:txBody>
          <a:bodyPr>
            <a:normAutofit/>
          </a:bodyPr>
          <a:lstStyle/>
          <a:p>
            <a:pPr>
              <a:defRPr/>
            </a:pPr>
            <a:r>
              <a:rPr lang="en-US" sz="14400" dirty="0" smtClean="0"/>
              <a:t>Conclusions from 2011</a:t>
            </a:r>
            <a:endParaRPr lang="en-US" sz="14400" dirty="0"/>
          </a:p>
        </p:txBody>
      </p:sp>
      <p:sp>
        <p:nvSpPr>
          <p:cNvPr id="4" name="Content Placeholder 3"/>
          <p:cNvSpPr>
            <a:spLocks noGrp="1"/>
          </p:cNvSpPr>
          <p:nvPr>
            <p:ph idx="1"/>
          </p:nvPr>
        </p:nvSpPr>
        <p:spPr>
          <a:xfrm>
            <a:off x="914400" y="6400800"/>
            <a:ext cx="34747200" cy="18288000"/>
          </a:xfrm>
        </p:spPr>
        <p:txBody>
          <a:bodyPr/>
          <a:lstStyle/>
          <a:p>
            <a:pPr>
              <a:defRPr/>
            </a:pPr>
            <a:r>
              <a:rPr lang="en-US" sz="11200" dirty="0" smtClean="0"/>
              <a:t>At least 3 pathogenic fungi present at the same site and more than one pathogen on the same tree</a:t>
            </a:r>
          </a:p>
          <a:p>
            <a:pPr>
              <a:defRPr/>
            </a:pPr>
            <a:r>
              <a:rPr lang="en-US" sz="11200" i="1" dirty="0" smtClean="0"/>
              <a:t>Mycosphaerella dearnessii </a:t>
            </a:r>
            <a:r>
              <a:rPr lang="en-US" sz="11200" dirty="0" smtClean="0"/>
              <a:t>was the most frequently observed &amp; widely distributed pathogen</a:t>
            </a:r>
          </a:p>
          <a:p>
            <a:pPr>
              <a:defRPr/>
            </a:pPr>
            <a:r>
              <a:rPr lang="en-US" sz="11200" i="1" dirty="0" smtClean="0"/>
              <a:t>Mycosphaerella dearnessii </a:t>
            </a:r>
            <a:r>
              <a:rPr lang="en-US" sz="11200" dirty="0" smtClean="0"/>
              <a:t>most constantly associated with chlorosis and defoliation</a:t>
            </a:r>
          </a:p>
          <a:p>
            <a:pPr>
              <a:buNone/>
              <a:defRPr/>
            </a:pPr>
            <a:endParaRPr lang="en-US" i="1" dirty="0" smtClean="0"/>
          </a:p>
        </p:txBody>
      </p:sp>
    </p:spTree>
    <p:extLst>
      <p:ext uri="{BB962C8B-B14F-4D97-AF65-F5344CB8AC3E}">
        <p14:creationId xmlns="" xmlns:p14="http://schemas.microsoft.com/office/powerpoint/2010/main" val="3349760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943100" y="3048000"/>
            <a:ext cx="32918400" cy="5486400"/>
          </a:xfrm>
        </p:spPr>
        <p:txBody>
          <a:bodyPr>
            <a:normAutofit/>
          </a:bodyPr>
          <a:lstStyle/>
          <a:p>
            <a:r>
              <a:rPr lang="en-US" sz="14400" dirty="0" smtClean="0"/>
              <a:t>Munck et al. conclude that …</a:t>
            </a:r>
          </a:p>
        </p:txBody>
      </p:sp>
      <p:sp>
        <p:nvSpPr>
          <p:cNvPr id="7171" name="Content Placeholder 2"/>
          <p:cNvSpPr>
            <a:spLocks noGrp="1"/>
          </p:cNvSpPr>
          <p:nvPr>
            <p:ph idx="1"/>
          </p:nvPr>
        </p:nvSpPr>
        <p:spPr bwMode="auto">
          <a:xfrm>
            <a:off x="1828800" y="8229600"/>
            <a:ext cx="32918400" cy="15240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65760" tIns="182880" rIns="365760" bIns="182880" numCol="1" anchor="t" anchorCtr="0" compatLnSpc="1">
            <a:prstTxWarp prst="textNoShape">
              <a:avLst/>
            </a:prstTxWarp>
            <a:normAutofit/>
          </a:bodyPr>
          <a:lstStyle/>
          <a:p>
            <a:r>
              <a:rPr lang="en-US" sz="11200" dirty="0" smtClean="0"/>
              <a:t>Damage in 2012 more severe than 2011 in VT, NH, and MA</a:t>
            </a:r>
          </a:p>
          <a:p>
            <a:r>
              <a:rPr lang="en-US" sz="11200" dirty="0" smtClean="0"/>
              <a:t>Damage in 2012 less severe than 2011 in ME</a:t>
            </a:r>
          </a:p>
          <a:p>
            <a:r>
              <a:rPr lang="en-US" sz="11200" dirty="0" smtClean="0"/>
              <a:t>WPND is also a problem in Canada and Europe.</a:t>
            </a:r>
          </a:p>
        </p:txBody>
      </p:sp>
    </p:spTree>
    <p:extLst>
      <p:ext uri="{BB962C8B-B14F-4D97-AF65-F5344CB8AC3E}">
        <p14:creationId xmlns="" xmlns:p14="http://schemas.microsoft.com/office/powerpoint/2010/main" val="3107991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1828800"/>
            <a:ext cx="36576000" cy="5486400"/>
          </a:xfrm>
        </p:spPr>
        <p:txBody>
          <a:bodyPr/>
          <a:lstStyle/>
          <a:p>
            <a:r>
              <a:rPr lang="en-US" smtClean="0"/>
              <a:t>WPND follow up</a:t>
            </a:r>
          </a:p>
        </p:txBody>
      </p:sp>
      <p:sp>
        <p:nvSpPr>
          <p:cNvPr id="3" name="Content Placeholder 2"/>
          <p:cNvSpPr>
            <a:spLocks noGrp="1"/>
          </p:cNvSpPr>
          <p:nvPr>
            <p:ph idx="1"/>
          </p:nvPr>
        </p:nvSpPr>
        <p:spPr>
          <a:xfrm>
            <a:off x="546100" y="6400800"/>
            <a:ext cx="35356800" cy="18897600"/>
          </a:xfrm>
        </p:spPr>
        <p:txBody>
          <a:bodyPr/>
          <a:lstStyle/>
          <a:p>
            <a:pPr>
              <a:defRPr/>
            </a:pPr>
            <a:r>
              <a:rPr lang="en-US" sz="11200" dirty="0" smtClean="0"/>
              <a:t>Kirk </a:t>
            </a:r>
            <a:r>
              <a:rPr lang="en-US" sz="11200" dirty="0" err="1" smtClean="0"/>
              <a:t>Broder’s</a:t>
            </a:r>
            <a:r>
              <a:rPr lang="en-US" sz="11200" dirty="0" smtClean="0"/>
              <a:t> </a:t>
            </a:r>
            <a:r>
              <a:rPr lang="en-US" sz="11200" dirty="0"/>
              <a:t>Lab at UNH (cultures &amp; DNA) </a:t>
            </a:r>
            <a:r>
              <a:rPr lang="en-US" sz="11200" dirty="0" smtClean="0"/>
              <a:t>confirmed </a:t>
            </a:r>
            <a:r>
              <a:rPr lang="en-US" sz="11200" i="1" dirty="0" smtClean="0"/>
              <a:t>M. </a:t>
            </a:r>
            <a:r>
              <a:rPr lang="en-US" sz="11200" i="1" dirty="0"/>
              <a:t>dearnessii </a:t>
            </a:r>
            <a:r>
              <a:rPr lang="en-US" sz="11200" dirty="0"/>
              <a:t>is most frequent pathogen associated with needle </a:t>
            </a:r>
            <a:r>
              <a:rPr lang="en-US" sz="11200" dirty="0" smtClean="0"/>
              <a:t>damage</a:t>
            </a:r>
          </a:p>
          <a:p>
            <a:pPr>
              <a:defRPr/>
            </a:pPr>
            <a:r>
              <a:rPr lang="en-US" sz="11200" dirty="0" smtClean="0"/>
              <a:t>Several other fungi (potential pathogens) were also isolated from symptomatic needles</a:t>
            </a:r>
            <a:endParaRPr lang="en-US" sz="11200" dirty="0"/>
          </a:p>
          <a:p>
            <a:pPr>
              <a:defRPr/>
            </a:pPr>
            <a:r>
              <a:rPr lang="en-US" sz="11200" dirty="0" smtClean="0"/>
              <a:t> </a:t>
            </a:r>
            <a:r>
              <a:rPr lang="en-US" sz="11200" dirty="0"/>
              <a:t>Seedlings will be </a:t>
            </a:r>
            <a:r>
              <a:rPr lang="en-US" sz="11200" dirty="0" smtClean="0"/>
              <a:t>inoculated with these isolates </a:t>
            </a:r>
          </a:p>
          <a:p>
            <a:pPr>
              <a:defRPr/>
            </a:pPr>
            <a:r>
              <a:rPr lang="en-US" sz="11200" dirty="0" smtClean="0"/>
              <a:t>Predictive climate model will be developed</a:t>
            </a:r>
          </a:p>
          <a:p>
            <a:pPr>
              <a:defRPr/>
            </a:pPr>
            <a:r>
              <a:rPr lang="en-US" sz="11200" dirty="0" smtClean="0"/>
              <a:t>Tagged trees will be monitored/cored</a:t>
            </a:r>
          </a:p>
          <a:p>
            <a:pPr marL="0" indent="0">
              <a:buNone/>
              <a:defRPr/>
            </a:pPr>
            <a:endParaRPr lang="en-US" sz="11200" dirty="0" smtClean="0"/>
          </a:p>
          <a:p>
            <a:pPr>
              <a:defRPr/>
            </a:pPr>
            <a:endParaRPr lang="en-US" sz="11200" dirty="0" smtClean="0"/>
          </a:p>
          <a:p>
            <a:pPr>
              <a:defRPr/>
            </a:pPr>
            <a:endParaRPr lang="en-US" sz="11200" i="1" dirty="0" smtClean="0"/>
          </a:p>
          <a:p>
            <a:pPr marL="0" indent="0">
              <a:buNone/>
              <a:defRPr/>
            </a:pPr>
            <a:endParaRPr lang="en-US" sz="11200" i="1" dirty="0" smtClean="0"/>
          </a:p>
          <a:p>
            <a:pPr>
              <a:defRPr/>
            </a:pPr>
            <a:endParaRPr lang="en-US" i="1" dirty="0" smtClean="0"/>
          </a:p>
          <a:p>
            <a:pPr>
              <a:defRPr/>
            </a:pPr>
            <a:endParaRPr lang="en-US" b="0" dirty="0" smtClean="0"/>
          </a:p>
          <a:p>
            <a:pPr>
              <a:defRPr/>
            </a:pPr>
            <a:endParaRPr lang="en-US" dirty="0"/>
          </a:p>
        </p:txBody>
      </p:sp>
    </p:spTree>
    <p:extLst>
      <p:ext uri="{BB962C8B-B14F-4D97-AF65-F5344CB8AC3E}">
        <p14:creationId xmlns="" xmlns:p14="http://schemas.microsoft.com/office/powerpoint/2010/main" val="27985726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1828802"/>
            <a:ext cx="31089600" cy="5880100"/>
          </a:xfrm>
        </p:spPr>
        <p:txBody>
          <a:bodyPr>
            <a:normAutofit/>
          </a:bodyPr>
          <a:lstStyle/>
          <a:p>
            <a:r>
              <a:rPr lang="en-US" sz="14400" dirty="0" smtClean="0"/>
              <a:t>Meanwhile Forest Watch sees the damage.</a:t>
            </a:r>
            <a:endParaRPr lang="en-US" sz="14400" dirty="0"/>
          </a:p>
        </p:txBody>
      </p:sp>
      <p:sp>
        <p:nvSpPr>
          <p:cNvPr id="3" name="Subtitle 2"/>
          <p:cNvSpPr>
            <a:spLocks noGrp="1"/>
          </p:cNvSpPr>
          <p:nvPr>
            <p:ph type="subTitle" idx="1"/>
          </p:nvPr>
        </p:nvSpPr>
        <p:spPr>
          <a:xfrm>
            <a:off x="3657600" y="5791200"/>
            <a:ext cx="9144000" cy="16154400"/>
          </a:xfrm>
        </p:spPr>
        <p:txBody>
          <a:bodyPr>
            <a:normAutofit/>
          </a:bodyPr>
          <a:lstStyle/>
          <a:p>
            <a:r>
              <a:rPr lang="en-US" sz="7200" dirty="0" smtClean="0">
                <a:solidFill>
                  <a:schemeClr val="tx1"/>
                </a:solidFill>
              </a:rPr>
              <a:t>At the Dublin School, Dublin NH, 2</a:t>
            </a:r>
            <a:r>
              <a:rPr lang="en-US" sz="7200" baseline="30000" dirty="0" smtClean="0">
                <a:solidFill>
                  <a:schemeClr val="tx1"/>
                </a:solidFill>
              </a:rPr>
              <a:t>nd</a:t>
            </a:r>
            <a:r>
              <a:rPr lang="en-US" sz="7200" dirty="0" smtClean="0">
                <a:solidFill>
                  <a:schemeClr val="tx1"/>
                </a:solidFill>
              </a:rPr>
              <a:t> Year Needles showed extreme drying and browning and signs of fungal hyphae, black hairs at far right.</a:t>
            </a:r>
            <a:endParaRPr lang="en-US" sz="7200" dirty="0">
              <a:solidFill>
                <a:schemeClr val="tx1"/>
              </a:solidFill>
            </a:endParaRPr>
          </a:p>
        </p:txBody>
      </p:sp>
      <p:pic>
        <p:nvPicPr>
          <p:cNvPr id="1026" name="Picture 2" descr="E:\IMG_20110226_102150.jpg"/>
          <p:cNvPicPr>
            <a:picLocks noChangeAspect="1" noChangeArrowheads="1"/>
          </p:cNvPicPr>
          <p:nvPr/>
        </p:nvPicPr>
        <p:blipFill>
          <a:blip r:embed="rId2" cstate="print"/>
          <a:srcRect/>
          <a:stretch>
            <a:fillRect/>
          </a:stretch>
        </p:blipFill>
        <p:spPr bwMode="auto">
          <a:xfrm>
            <a:off x="12801600" y="7010402"/>
            <a:ext cx="12649200" cy="9486900"/>
          </a:xfrm>
          <a:prstGeom prst="rect">
            <a:avLst/>
          </a:prstGeom>
          <a:noFill/>
        </p:spPr>
      </p:pic>
      <p:pic>
        <p:nvPicPr>
          <p:cNvPr id="1027" name="Picture 3" descr="E:\IMG_20110226_104102.jpg"/>
          <p:cNvPicPr>
            <a:picLocks noChangeAspect="1" noChangeArrowheads="1"/>
          </p:cNvPicPr>
          <p:nvPr/>
        </p:nvPicPr>
        <p:blipFill>
          <a:blip r:embed="rId3" cstate="print"/>
          <a:srcRect/>
          <a:stretch>
            <a:fillRect/>
          </a:stretch>
        </p:blipFill>
        <p:spPr bwMode="auto">
          <a:xfrm>
            <a:off x="16764000" y="13716000"/>
            <a:ext cx="18288000" cy="13716000"/>
          </a:xfrm>
          <a:prstGeom prst="rect">
            <a:avLst/>
          </a:prstGeom>
          <a:noFill/>
        </p:spPr>
      </p:pic>
      <p:pic>
        <p:nvPicPr>
          <p:cNvPr id="1028" name="Picture 4" descr="E:\IMG_20110226_105233.jpg"/>
          <p:cNvPicPr>
            <a:picLocks noChangeAspect="1" noChangeArrowheads="1"/>
          </p:cNvPicPr>
          <p:nvPr/>
        </p:nvPicPr>
        <p:blipFill>
          <a:blip r:embed="rId4" cstate="print"/>
          <a:srcRect/>
          <a:stretch>
            <a:fillRect/>
          </a:stretch>
        </p:blipFill>
        <p:spPr bwMode="auto">
          <a:xfrm>
            <a:off x="2133600" y="15240000"/>
            <a:ext cx="12801600" cy="96012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nvGraphicFramePr>
        <p:xfrm>
          <a:off x="1889126" y="914402"/>
          <a:ext cx="34686876" cy="2516187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1828802"/>
            <a:ext cx="31089600" cy="5880100"/>
          </a:xfrm>
        </p:spPr>
        <p:txBody>
          <a:bodyPr>
            <a:normAutofit/>
          </a:bodyPr>
          <a:lstStyle/>
          <a:p>
            <a:r>
              <a:rPr lang="en-US" sz="12800" dirty="0" smtClean="0"/>
              <a:t>In 2012, REIPs begin to show some loss of chlorophyll in 1</a:t>
            </a:r>
            <a:r>
              <a:rPr lang="en-US" sz="12800" baseline="30000" dirty="0" smtClean="0"/>
              <a:t>st</a:t>
            </a:r>
            <a:r>
              <a:rPr lang="en-US" sz="12800" dirty="0" smtClean="0"/>
              <a:t> year needles.</a:t>
            </a:r>
            <a:endParaRPr lang="en-US" sz="12800" dirty="0"/>
          </a:p>
        </p:txBody>
      </p:sp>
      <p:sp>
        <p:nvSpPr>
          <p:cNvPr id="3" name="Subtitle 2"/>
          <p:cNvSpPr>
            <a:spLocks noGrp="1"/>
          </p:cNvSpPr>
          <p:nvPr>
            <p:ph type="subTitle" idx="1"/>
          </p:nvPr>
        </p:nvSpPr>
        <p:spPr>
          <a:xfrm>
            <a:off x="6096000" y="19202400"/>
            <a:ext cx="25603200" cy="7010400"/>
          </a:xfrm>
        </p:spPr>
        <p:txBody>
          <a:bodyPr>
            <a:normAutofit/>
          </a:bodyPr>
          <a:lstStyle/>
          <a:p>
            <a:r>
              <a:rPr lang="en-US" sz="7600" dirty="0" smtClean="0">
                <a:solidFill>
                  <a:schemeClr val="tx1"/>
                </a:solidFill>
              </a:rPr>
              <a:t>Dublin’s two worst trees have REIPs of 719.3 and 714.6 in first year needles, very unusual.  No tree is higher than 725.4. </a:t>
            </a:r>
          </a:p>
          <a:p>
            <a:endParaRPr lang="en-US" dirty="0"/>
          </a:p>
        </p:txBody>
      </p:sp>
      <p:pic>
        <p:nvPicPr>
          <p:cNvPr id="4099" name="Picture 3"/>
          <p:cNvPicPr>
            <a:picLocks noChangeAspect="1" noChangeArrowheads="1"/>
          </p:cNvPicPr>
          <p:nvPr/>
        </p:nvPicPr>
        <p:blipFill>
          <a:blip r:embed="rId2" cstate="print"/>
          <a:srcRect/>
          <a:stretch>
            <a:fillRect/>
          </a:stretch>
        </p:blipFill>
        <p:spPr bwMode="auto">
          <a:xfrm>
            <a:off x="6705602" y="7620002"/>
            <a:ext cx="24693540" cy="11372852"/>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600" y="2438402"/>
            <a:ext cx="31089600" cy="5880100"/>
          </a:xfrm>
        </p:spPr>
        <p:txBody>
          <a:bodyPr>
            <a:normAutofit/>
          </a:bodyPr>
          <a:lstStyle/>
          <a:p>
            <a:r>
              <a:rPr lang="en-US" sz="14400" dirty="0" smtClean="0"/>
              <a:t>Healthy Needle- Dublin’s 1942</a:t>
            </a:r>
            <a:endParaRPr lang="en-US" sz="14400" dirty="0"/>
          </a:p>
        </p:txBody>
      </p:sp>
      <p:sp>
        <p:nvSpPr>
          <p:cNvPr id="3" name="Subtitle 2"/>
          <p:cNvSpPr>
            <a:spLocks noGrp="1"/>
          </p:cNvSpPr>
          <p:nvPr>
            <p:ph type="subTitle" idx="1"/>
          </p:nvPr>
        </p:nvSpPr>
        <p:spPr>
          <a:xfrm>
            <a:off x="25603200" y="8534400"/>
            <a:ext cx="9753600" cy="15849600"/>
          </a:xfrm>
        </p:spPr>
        <p:txBody>
          <a:bodyPr>
            <a:normAutofit fontScale="85000" lnSpcReduction="20000"/>
          </a:bodyPr>
          <a:lstStyle/>
          <a:p>
            <a:r>
              <a:rPr lang="en-US" dirty="0" smtClean="0">
                <a:solidFill>
                  <a:schemeClr val="tx1"/>
                </a:solidFill>
              </a:rPr>
              <a:t>Healthy 1</a:t>
            </a:r>
            <a:r>
              <a:rPr lang="en-US" baseline="30000" dirty="0" smtClean="0">
                <a:solidFill>
                  <a:schemeClr val="tx1"/>
                </a:solidFill>
              </a:rPr>
              <a:t>st</a:t>
            </a:r>
            <a:r>
              <a:rPr lang="en-US" dirty="0" smtClean="0">
                <a:solidFill>
                  <a:schemeClr val="tx1"/>
                </a:solidFill>
              </a:rPr>
              <a:t> year needles show no fungal damage. In 2011, even trees that had cast 2</a:t>
            </a:r>
            <a:r>
              <a:rPr lang="en-US" baseline="30000" dirty="0" smtClean="0">
                <a:solidFill>
                  <a:schemeClr val="tx1"/>
                </a:solidFill>
              </a:rPr>
              <a:t>nd</a:t>
            </a:r>
            <a:r>
              <a:rPr lang="en-US" dirty="0" smtClean="0">
                <a:solidFill>
                  <a:schemeClr val="tx1"/>
                </a:solidFill>
              </a:rPr>
              <a:t> and 3</a:t>
            </a:r>
            <a:r>
              <a:rPr lang="en-US" baseline="30000" dirty="0" smtClean="0">
                <a:solidFill>
                  <a:schemeClr val="tx1"/>
                </a:solidFill>
              </a:rPr>
              <a:t>rd</a:t>
            </a:r>
            <a:r>
              <a:rPr lang="en-US" dirty="0" smtClean="0">
                <a:solidFill>
                  <a:schemeClr val="tx1"/>
                </a:solidFill>
              </a:rPr>
              <a:t> year needles showed no damage on 1st year needles.</a:t>
            </a:r>
            <a:endParaRPr lang="en-US" dirty="0">
              <a:solidFill>
                <a:schemeClr val="tx1"/>
              </a:solidFill>
            </a:endParaRPr>
          </a:p>
        </p:txBody>
      </p:sp>
      <p:pic>
        <p:nvPicPr>
          <p:cNvPr id="3074" name="Picture 2" descr="E:\IMG_20110226_110403.jpg"/>
          <p:cNvPicPr>
            <a:picLocks noChangeAspect="1" noChangeArrowheads="1"/>
          </p:cNvPicPr>
          <p:nvPr/>
        </p:nvPicPr>
        <p:blipFill>
          <a:blip r:embed="rId2" cstate="print"/>
          <a:srcRect/>
          <a:stretch>
            <a:fillRect/>
          </a:stretch>
        </p:blipFill>
        <p:spPr bwMode="auto">
          <a:xfrm>
            <a:off x="2438400" y="8229600"/>
            <a:ext cx="21640800" cy="162306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IMG_2771.JPG"/>
          <p:cNvPicPr>
            <a:picLocks noChangeAspect="1"/>
          </p:cNvPicPr>
          <p:nvPr/>
        </p:nvPicPr>
        <p:blipFill>
          <a:blip r:embed="rId2" cstate="print"/>
          <a:srcRect/>
          <a:stretch>
            <a:fillRect/>
          </a:stretch>
        </p:blipFill>
        <p:spPr bwMode="auto">
          <a:xfrm>
            <a:off x="6096000" y="3962400"/>
            <a:ext cx="22453600" cy="16840200"/>
          </a:xfrm>
          <a:prstGeom prst="rect">
            <a:avLst/>
          </a:prstGeom>
          <a:noFill/>
          <a:ln w="9525">
            <a:noFill/>
            <a:miter lim="800000"/>
            <a:headEnd/>
            <a:tailEnd/>
          </a:ln>
        </p:spPr>
      </p:pic>
      <p:sp>
        <p:nvSpPr>
          <p:cNvPr id="3" name="TextBox 2"/>
          <p:cNvSpPr txBox="1"/>
          <p:nvPr/>
        </p:nvSpPr>
        <p:spPr>
          <a:xfrm>
            <a:off x="2133600" y="24079200"/>
            <a:ext cx="4775200" cy="1479552"/>
          </a:xfrm>
          <a:prstGeom prst="rect">
            <a:avLst/>
          </a:prstGeom>
          <a:noFill/>
        </p:spPr>
        <p:txBody>
          <a:bodyPr wrap="none" lIns="365760" tIns="182880" rIns="365760" bIns="182880">
            <a:spAutoFit/>
          </a:bodyPr>
          <a:lstStyle/>
          <a:p>
            <a:pPr>
              <a:defRPr/>
            </a:pPr>
            <a:r>
              <a:rPr lang="en-US" b="1" dirty="0">
                <a:solidFill>
                  <a:schemeClr val="accent3"/>
                </a:solidFill>
              </a:rPr>
              <a:t>6/30/2011</a:t>
            </a:r>
          </a:p>
        </p:txBody>
      </p:sp>
      <p:sp>
        <p:nvSpPr>
          <p:cNvPr id="4" name="TextBox 3"/>
          <p:cNvSpPr txBox="1"/>
          <p:nvPr/>
        </p:nvSpPr>
        <p:spPr>
          <a:xfrm>
            <a:off x="7620000" y="21640800"/>
            <a:ext cx="23164800" cy="5909312"/>
          </a:xfrm>
          <a:prstGeom prst="rect">
            <a:avLst/>
          </a:prstGeom>
          <a:noFill/>
        </p:spPr>
        <p:txBody>
          <a:bodyPr wrap="square" lIns="365760" tIns="182880" rIns="365760" bIns="182880" rtlCol="0">
            <a:spAutoFit/>
          </a:bodyPr>
          <a:lstStyle/>
          <a:p>
            <a:r>
              <a:rPr lang="en-US" dirty="0" smtClean="0"/>
              <a:t>Across Vermont, New Hampshire and Maine, Forest Watch teachers and timberland owners are noticing a curious browning of needles.  Tree tops look thin. And pines are dropping massive numbers of needles.  It began in June 2010.</a:t>
            </a:r>
            <a:endParaRPr lang="en-US" dirty="0"/>
          </a:p>
        </p:txBody>
      </p:sp>
    </p:spTree>
    <p:extLst>
      <p:ext uri="{BB962C8B-B14F-4D97-AF65-F5344CB8AC3E}">
        <p14:creationId xmlns="" xmlns:p14="http://schemas.microsoft.com/office/powerpoint/2010/main" val="397546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1524002"/>
            <a:ext cx="31089600" cy="5880100"/>
          </a:xfrm>
        </p:spPr>
        <p:txBody>
          <a:bodyPr/>
          <a:lstStyle/>
          <a:p>
            <a:r>
              <a:rPr lang="en-US" dirty="0" smtClean="0"/>
              <a:t>Dublin School, Dublin NH</a:t>
            </a:r>
            <a:endParaRPr lang="en-US" dirty="0"/>
          </a:p>
        </p:txBody>
      </p:sp>
      <p:sp>
        <p:nvSpPr>
          <p:cNvPr id="3" name="Subtitle 2"/>
          <p:cNvSpPr>
            <a:spLocks noGrp="1"/>
          </p:cNvSpPr>
          <p:nvPr>
            <p:ph type="subTitle" idx="1"/>
          </p:nvPr>
        </p:nvSpPr>
        <p:spPr>
          <a:xfrm>
            <a:off x="4267200" y="7010400"/>
            <a:ext cx="9144000" cy="7010400"/>
          </a:xfrm>
        </p:spPr>
        <p:txBody>
          <a:bodyPr>
            <a:normAutofit/>
          </a:bodyPr>
          <a:lstStyle/>
          <a:p>
            <a:r>
              <a:rPr lang="en-US" sz="9600" dirty="0" smtClean="0">
                <a:solidFill>
                  <a:schemeClr val="tx1"/>
                </a:solidFill>
              </a:rPr>
              <a:t>1</a:t>
            </a:r>
            <a:r>
              <a:rPr lang="en-US" sz="9600" baseline="30000" dirty="0" smtClean="0">
                <a:solidFill>
                  <a:schemeClr val="tx1"/>
                </a:solidFill>
              </a:rPr>
              <a:t>st</a:t>
            </a:r>
            <a:r>
              <a:rPr lang="en-US" sz="9600" dirty="0" smtClean="0">
                <a:solidFill>
                  <a:schemeClr val="tx1"/>
                </a:solidFill>
              </a:rPr>
              <a:t> Year Needles showed fungal infection.</a:t>
            </a:r>
            <a:endParaRPr lang="en-US" sz="9600" dirty="0">
              <a:solidFill>
                <a:schemeClr val="tx1"/>
              </a:solidFill>
            </a:endParaRPr>
          </a:p>
        </p:txBody>
      </p:sp>
      <p:pic>
        <p:nvPicPr>
          <p:cNvPr id="2050" name="Picture 2" descr="E:\IMG_20110226_102310.jpg"/>
          <p:cNvPicPr>
            <a:picLocks noChangeAspect="1" noChangeArrowheads="1"/>
          </p:cNvPicPr>
          <p:nvPr/>
        </p:nvPicPr>
        <p:blipFill>
          <a:blip r:embed="rId2" cstate="print"/>
          <a:srcRect/>
          <a:stretch>
            <a:fillRect/>
          </a:stretch>
        </p:blipFill>
        <p:spPr bwMode="auto">
          <a:xfrm>
            <a:off x="2133600" y="12192000"/>
            <a:ext cx="12598400" cy="9448800"/>
          </a:xfrm>
          <a:prstGeom prst="rect">
            <a:avLst/>
          </a:prstGeom>
          <a:noFill/>
        </p:spPr>
      </p:pic>
      <p:pic>
        <p:nvPicPr>
          <p:cNvPr id="2051" name="Picture 3" descr="E:\IMG_20110226_105536.jpg"/>
          <p:cNvPicPr>
            <a:picLocks noChangeAspect="1" noChangeArrowheads="1"/>
          </p:cNvPicPr>
          <p:nvPr/>
        </p:nvPicPr>
        <p:blipFill>
          <a:blip r:embed="rId3" cstate="print"/>
          <a:srcRect/>
          <a:stretch>
            <a:fillRect/>
          </a:stretch>
        </p:blipFill>
        <p:spPr bwMode="auto">
          <a:xfrm>
            <a:off x="16459200" y="6400800"/>
            <a:ext cx="16154400" cy="12115800"/>
          </a:xfrm>
          <a:prstGeom prst="rect">
            <a:avLst/>
          </a:prstGeom>
          <a:noFill/>
        </p:spPr>
      </p:pic>
      <p:sp>
        <p:nvSpPr>
          <p:cNvPr id="6" name="TextBox 5"/>
          <p:cNvSpPr txBox="1"/>
          <p:nvPr/>
        </p:nvSpPr>
        <p:spPr>
          <a:xfrm>
            <a:off x="16459200" y="19507202"/>
            <a:ext cx="16764000" cy="4801316"/>
          </a:xfrm>
          <a:prstGeom prst="rect">
            <a:avLst/>
          </a:prstGeom>
          <a:noFill/>
        </p:spPr>
        <p:txBody>
          <a:bodyPr wrap="square" lIns="365760" tIns="182880" rIns="365760" bIns="182880" rtlCol="0">
            <a:spAutoFit/>
          </a:bodyPr>
          <a:lstStyle/>
          <a:p>
            <a:r>
              <a:rPr lang="en-US" dirty="0" smtClean="0"/>
              <a:t>Forest Watch is now finding water stress, early senescence, visible damage and slight drops in REIPs on new needles. The damage appears to be worsening.</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of canada fires.GIF"/>
          <p:cNvPicPr>
            <a:picLocks noChangeAspect="1"/>
          </p:cNvPicPr>
          <p:nvPr/>
        </p:nvPicPr>
        <p:blipFill>
          <a:blip r:embed="rId2" cstate="print"/>
          <a:stretch>
            <a:fillRect/>
          </a:stretch>
        </p:blipFill>
        <p:spPr>
          <a:xfrm>
            <a:off x="18897600" y="3962402"/>
            <a:ext cx="15857112" cy="19686556"/>
          </a:xfrm>
          <a:prstGeom prst="rect">
            <a:avLst/>
          </a:prstGeom>
          <a:effectLst>
            <a:outerShdw blurRad="50800" dist="38100" dir="2700000" algn="tl" rotWithShape="0">
              <a:prstClr val="black">
                <a:alpha val="40000"/>
              </a:prstClr>
            </a:outerShdw>
          </a:effectLst>
        </p:spPr>
      </p:pic>
      <p:sp>
        <p:nvSpPr>
          <p:cNvPr id="3" name="TextBox 2"/>
          <p:cNvSpPr txBox="1"/>
          <p:nvPr/>
        </p:nvSpPr>
        <p:spPr>
          <a:xfrm>
            <a:off x="2743200" y="3352802"/>
            <a:ext cx="14935200" cy="16989268"/>
          </a:xfrm>
          <a:prstGeom prst="rect">
            <a:avLst/>
          </a:prstGeom>
          <a:noFill/>
        </p:spPr>
        <p:txBody>
          <a:bodyPr wrap="square" lIns="365760" tIns="182880" rIns="365760" bIns="182880" rtlCol="0">
            <a:spAutoFit/>
          </a:bodyPr>
          <a:lstStyle/>
          <a:p>
            <a:r>
              <a:rPr lang="en-US" dirty="0" smtClean="0"/>
              <a:t>What stress could make the pines susceptible to the fungi?</a:t>
            </a:r>
          </a:p>
          <a:p>
            <a:endParaRPr lang="en-US" dirty="0" smtClean="0"/>
          </a:p>
          <a:p>
            <a:r>
              <a:rPr lang="en-US" dirty="0" smtClean="0"/>
              <a:t>We hypothesize that an unusual atmospheric pollution event, such as one that occurred on May 26, 2010, may have been the initial stressor.</a:t>
            </a:r>
          </a:p>
          <a:p>
            <a:endParaRPr lang="en-US" dirty="0" smtClean="0"/>
          </a:p>
          <a:p>
            <a:r>
              <a:rPr lang="en-US" dirty="0" smtClean="0"/>
              <a:t>Continued pollution occurrences, such as long winter low pressure periods which bring a mix of ozone, sulfate and nitrate into the region, may add to that damage.</a:t>
            </a:r>
          </a:p>
          <a:p>
            <a:endParaRPr lang="en-US" dirty="0" smtClean="0"/>
          </a:p>
          <a:p>
            <a:r>
              <a:rPr lang="en-US" dirty="0" smtClean="0"/>
              <a:t>We are researching these possibilities.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ethel 2 06302011.JPG"/>
          <p:cNvPicPr>
            <a:picLocks noChangeAspect="1"/>
          </p:cNvPicPr>
          <p:nvPr/>
        </p:nvPicPr>
        <p:blipFill>
          <a:blip r:embed="rId2" cstate="print"/>
          <a:srcRect/>
          <a:stretch>
            <a:fillRect/>
          </a:stretch>
        </p:blipFill>
        <p:spPr bwMode="auto">
          <a:xfrm>
            <a:off x="1524000" y="609600"/>
            <a:ext cx="19100800" cy="25527000"/>
          </a:xfrm>
          <a:prstGeom prst="rect">
            <a:avLst/>
          </a:prstGeom>
          <a:noFill/>
          <a:ln w="9525">
            <a:noFill/>
            <a:miter lim="800000"/>
            <a:headEnd/>
            <a:tailEnd/>
          </a:ln>
        </p:spPr>
      </p:pic>
      <p:sp>
        <p:nvSpPr>
          <p:cNvPr id="3" name="TextBox 2"/>
          <p:cNvSpPr txBox="1"/>
          <p:nvPr/>
        </p:nvSpPr>
        <p:spPr>
          <a:xfrm>
            <a:off x="8026402" y="25266648"/>
            <a:ext cx="4768852" cy="1479552"/>
          </a:xfrm>
          <a:prstGeom prst="rect">
            <a:avLst/>
          </a:prstGeom>
          <a:noFill/>
        </p:spPr>
        <p:txBody>
          <a:bodyPr wrap="none" lIns="365760" tIns="182880" rIns="365760" bIns="182880">
            <a:spAutoFit/>
          </a:bodyPr>
          <a:lstStyle/>
          <a:p>
            <a:pPr>
              <a:defRPr/>
            </a:pPr>
            <a:r>
              <a:rPr lang="en-US" b="1" dirty="0">
                <a:solidFill>
                  <a:schemeClr val="accent3"/>
                </a:solidFill>
              </a:rPr>
              <a:t>6/30/2011</a:t>
            </a:r>
          </a:p>
        </p:txBody>
      </p:sp>
      <p:sp>
        <p:nvSpPr>
          <p:cNvPr id="4" name="TextBox 3"/>
          <p:cNvSpPr txBox="1"/>
          <p:nvPr/>
        </p:nvSpPr>
        <p:spPr>
          <a:xfrm>
            <a:off x="21640800" y="6400800"/>
            <a:ext cx="11887200" cy="5909312"/>
          </a:xfrm>
          <a:prstGeom prst="rect">
            <a:avLst/>
          </a:prstGeom>
          <a:noFill/>
        </p:spPr>
        <p:txBody>
          <a:bodyPr wrap="square" lIns="365760" tIns="182880" rIns="365760" bIns="182880" rtlCol="0">
            <a:spAutoFit/>
          </a:bodyPr>
          <a:lstStyle/>
          <a:p>
            <a:r>
              <a:rPr lang="en-US" dirty="0" smtClean="0"/>
              <a:t>White pine foliage looks thinner than usual.  </a:t>
            </a:r>
          </a:p>
          <a:p>
            <a:r>
              <a:rPr lang="en-US" dirty="0" smtClean="0"/>
              <a:t>When we look at twigs, many trees have no fourth, third or second year needles.</a:t>
            </a:r>
            <a:endParaRPr lang="en-US" dirty="0"/>
          </a:p>
        </p:txBody>
      </p:sp>
      <p:pic>
        <p:nvPicPr>
          <p:cNvPr id="5" name="Picture 4" descr="DSC02775.JPG"/>
          <p:cNvPicPr>
            <a:picLocks noChangeAspect="1"/>
          </p:cNvPicPr>
          <p:nvPr/>
        </p:nvPicPr>
        <p:blipFill>
          <a:blip r:embed="rId3" cstate="print"/>
          <a:stretch>
            <a:fillRect/>
          </a:stretch>
        </p:blipFill>
        <p:spPr>
          <a:xfrm>
            <a:off x="21336000" y="13106400"/>
            <a:ext cx="14224000" cy="10668000"/>
          </a:xfrm>
          <a:prstGeom prst="rect">
            <a:avLst/>
          </a:prstGeom>
        </p:spPr>
      </p:pic>
    </p:spTree>
    <p:extLst>
      <p:ext uri="{BB962C8B-B14F-4D97-AF65-F5344CB8AC3E}">
        <p14:creationId xmlns="" xmlns:p14="http://schemas.microsoft.com/office/powerpoint/2010/main" val="3509960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Outdoors_reduced.jpg"/>
          <p:cNvPicPr>
            <a:picLocks noGrp="1" noChangeAspect="1"/>
          </p:cNvPicPr>
          <p:nvPr>
            <p:ph idx="4294967295"/>
          </p:nvPr>
        </p:nvPicPr>
        <p:blipFill>
          <a:blip r:embed="rId2" cstate="print"/>
          <a:stretch>
            <a:fillRect/>
          </a:stretch>
        </p:blipFill>
        <p:spPr>
          <a:xfrm>
            <a:off x="438150" y="914400"/>
            <a:ext cx="36137852" cy="20421600"/>
          </a:xfrm>
        </p:spPr>
      </p:pic>
      <p:sp>
        <p:nvSpPr>
          <p:cNvPr id="4" name="Rectangle 3"/>
          <p:cNvSpPr/>
          <p:nvPr/>
        </p:nvSpPr>
        <p:spPr>
          <a:xfrm>
            <a:off x="177800" y="11277600"/>
            <a:ext cx="1955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anchor="ctr"/>
          <a:lstStyle/>
          <a:p>
            <a:pPr algn="ctr">
              <a:defRPr/>
            </a:pPr>
            <a:endParaRPr lang="en-US"/>
          </a:p>
        </p:txBody>
      </p:sp>
      <p:sp>
        <p:nvSpPr>
          <p:cNvPr id="5" name="TextBox 4"/>
          <p:cNvSpPr txBox="1"/>
          <p:nvPr/>
        </p:nvSpPr>
        <p:spPr>
          <a:xfrm>
            <a:off x="1828800" y="21945602"/>
            <a:ext cx="32004000" cy="2585324"/>
          </a:xfrm>
          <a:prstGeom prst="rect">
            <a:avLst/>
          </a:prstGeom>
          <a:noFill/>
        </p:spPr>
        <p:txBody>
          <a:bodyPr wrap="square" lIns="365760" tIns="182880" rIns="365760" bIns="182880" rtlCol="0">
            <a:spAutoFit/>
          </a:bodyPr>
          <a:lstStyle/>
          <a:p>
            <a:r>
              <a:rPr lang="en-US" dirty="0" smtClean="0"/>
              <a:t>With the first needle cast in June 2010 and another in June 2011, citizens called Extension agents and state foresters asking what is going on.</a:t>
            </a:r>
            <a:endParaRPr lang="en-US" dirty="0"/>
          </a:p>
        </p:txBody>
      </p:sp>
    </p:spTree>
    <p:extLst>
      <p:ext uri="{BB962C8B-B14F-4D97-AF65-F5344CB8AC3E}">
        <p14:creationId xmlns="" xmlns:p14="http://schemas.microsoft.com/office/powerpoint/2010/main" val="2705377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3657600" y="1524000"/>
            <a:ext cx="19274840" cy="24871680"/>
          </a:xfrm>
          <a:prstGeom prst="rect">
            <a:avLst/>
          </a:prstGeom>
          <a:noFill/>
          <a:ln w="9525">
            <a:noFill/>
            <a:miter lim="800000"/>
            <a:headEnd/>
            <a:tailEnd/>
          </a:ln>
        </p:spPr>
      </p:pic>
      <p:sp>
        <p:nvSpPr>
          <p:cNvPr id="3" name="TextBox 2"/>
          <p:cNvSpPr txBox="1"/>
          <p:nvPr/>
        </p:nvSpPr>
        <p:spPr>
          <a:xfrm>
            <a:off x="24384000" y="3352802"/>
            <a:ext cx="10668000" cy="14773276"/>
          </a:xfrm>
          <a:prstGeom prst="rect">
            <a:avLst/>
          </a:prstGeom>
          <a:noFill/>
        </p:spPr>
        <p:txBody>
          <a:bodyPr wrap="square" lIns="365760" tIns="182880" rIns="365760" bIns="182880" rtlCol="0">
            <a:spAutoFit/>
          </a:bodyPr>
          <a:lstStyle/>
          <a:p>
            <a:r>
              <a:rPr lang="en-US" dirty="0" smtClean="0"/>
              <a:t>Even in 2010, Extension foresters and state pathologists identified fungi as a probable cause of heavy needle cast.  Numerous fungi are known to cause needle cast even though such damage usually occurs in September and even though fungi rarely damaged more than 1% of the pines.</a:t>
            </a:r>
            <a:endParaRPr lang="en-US" dirty="0"/>
          </a:p>
        </p:txBody>
      </p:sp>
    </p:spTree>
    <p:extLst>
      <p:ext uri="{BB962C8B-B14F-4D97-AF65-F5344CB8AC3E}">
        <p14:creationId xmlns="" xmlns:p14="http://schemas.microsoft.com/office/powerpoint/2010/main" val="125659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extLst>
              <a:ext uri="{28A0092B-C50C-407E-A947-70E740481C1C}">
                <a14:useLocalDpi xmlns="" xmlns:a14="http://schemas.microsoft.com/office/drawing/2010/main" val="0"/>
              </a:ext>
            </a:extLst>
          </a:blip>
          <a:stretch>
            <a:fillRect/>
          </a:stretch>
        </p:blipFill>
        <p:spPr>
          <a:xfrm>
            <a:off x="3352800" y="1828800"/>
            <a:ext cx="28651200" cy="18897600"/>
          </a:xfrm>
          <a:prstGeom prst="rect">
            <a:avLst/>
          </a:prstGeom>
        </p:spPr>
      </p:pic>
      <p:sp>
        <p:nvSpPr>
          <p:cNvPr id="4" name="TextBox 3"/>
          <p:cNvSpPr txBox="1"/>
          <p:nvPr/>
        </p:nvSpPr>
        <p:spPr>
          <a:xfrm>
            <a:off x="4267200" y="21945602"/>
            <a:ext cx="28041600" cy="4801316"/>
          </a:xfrm>
          <a:prstGeom prst="rect">
            <a:avLst/>
          </a:prstGeom>
          <a:noFill/>
        </p:spPr>
        <p:txBody>
          <a:bodyPr wrap="square" lIns="365760" tIns="182880" rIns="365760" bIns="182880" rtlCol="0">
            <a:spAutoFit/>
          </a:bodyPr>
          <a:lstStyle/>
          <a:p>
            <a:r>
              <a:rPr lang="en-US" dirty="0" smtClean="0"/>
              <a:t>A study of the fungi was launched by the U.S. Forest Service in collaboration with state plant pathologists in Vermont, New Hampshire and Maine.  Sites on cooperating landowners pine stands were identified from existing  Forest Inventory &amp; Analysis cooperators.</a:t>
            </a:r>
            <a:endParaRPr lang="en-US" dirty="0"/>
          </a:p>
        </p:txBody>
      </p:sp>
    </p:spTree>
    <p:extLst>
      <p:ext uri="{BB962C8B-B14F-4D97-AF65-F5344CB8AC3E}">
        <p14:creationId xmlns="" xmlns:p14="http://schemas.microsoft.com/office/powerpoint/2010/main" val="3894697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1219200"/>
            <a:ext cx="37185600" cy="3657600"/>
          </a:xfrm>
        </p:spPr>
        <p:txBody>
          <a:bodyPr/>
          <a:lstStyle/>
          <a:p>
            <a:pPr eaLnBrk="1" hangingPunct="1"/>
            <a:r>
              <a:rPr lang="en-US" sz="14400" dirty="0" smtClean="0"/>
              <a:t>Needle casts</a:t>
            </a:r>
          </a:p>
        </p:txBody>
      </p:sp>
      <p:pic>
        <p:nvPicPr>
          <p:cNvPr id="13315" name="Picture 2" descr="needle_cast-lifecycle.gif"/>
          <p:cNvPicPr>
            <a:picLocks noChangeAspect="1"/>
          </p:cNvPicPr>
          <p:nvPr/>
        </p:nvPicPr>
        <p:blipFill>
          <a:blip r:embed="rId2" cstate="print"/>
          <a:srcRect/>
          <a:stretch>
            <a:fillRect/>
          </a:stretch>
        </p:blipFill>
        <p:spPr bwMode="auto">
          <a:xfrm>
            <a:off x="3352800" y="5791200"/>
            <a:ext cx="22250400" cy="19747232"/>
          </a:xfrm>
          <a:prstGeom prst="rect">
            <a:avLst/>
          </a:prstGeom>
          <a:solidFill>
            <a:schemeClr val="bg1">
              <a:lumMod val="95000"/>
            </a:schemeClr>
          </a:solidFill>
          <a:ln w="9525">
            <a:noFill/>
            <a:miter lim="800000"/>
            <a:headEnd/>
            <a:tailEnd/>
          </a:ln>
        </p:spPr>
      </p:pic>
      <p:sp>
        <p:nvSpPr>
          <p:cNvPr id="2" name="Rectangle 1"/>
          <p:cNvSpPr/>
          <p:nvPr/>
        </p:nvSpPr>
        <p:spPr>
          <a:xfrm>
            <a:off x="5486400" y="25775858"/>
            <a:ext cx="24688800" cy="984884"/>
          </a:xfrm>
          <a:prstGeom prst="rect">
            <a:avLst/>
          </a:prstGeom>
        </p:spPr>
        <p:txBody>
          <a:bodyPr wrap="square" lIns="365760" tIns="182880" rIns="365760" bIns="182880">
            <a:spAutoFit/>
          </a:bodyPr>
          <a:lstStyle/>
          <a:p>
            <a:r>
              <a:rPr lang="en-US" sz="4000" dirty="0"/>
              <a:t>http://www.floridaforestservice.com/publications/Insects_and_Diseases/td_cf_needle_cast_fig10.html</a:t>
            </a:r>
          </a:p>
        </p:txBody>
      </p:sp>
      <p:sp>
        <p:nvSpPr>
          <p:cNvPr id="5" name="TextBox 4"/>
          <p:cNvSpPr txBox="1"/>
          <p:nvPr/>
        </p:nvSpPr>
        <p:spPr>
          <a:xfrm>
            <a:off x="27127200" y="6705600"/>
            <a:ext cx="7010400" cy="11449288"/>
          </a:xfrm>
          <a:prstGeom prst="rect">
            <a:avLst/>
          </a:prstGeom>
          <a:noFill/>
        </p:spPr>
        <p:txBody>
          <a:bodyPr wrap="square" lIns="365760" tIns="182880" rIns="365760" bIns="182880" rtlCol="0">
            <a:spAutoFit/>
          </a:bodyPr>
          <a:lstStyle/>
          <a:p>
            <a:r>
              <a:rPr lang="en-US" dirty="0" smtClean="0"/>
              <a:t>Munck and her team researched the life cycles of each fungi they found so they could know at what time various fungal forms would be visible.</a:t>
            </a:r>
            <a:endParaRPr lang="en-US" dirty="0"/>
          </a:p>
        </p:txBody>
      </p:sp>
    </p:spTree>
    <p:extLst>
      <p:ext uri="{BB962C8B-B14F-4D97-AF65-F5344CB8AC3E}">
        <p14:creationId xmlns="" xmlns:p14="http://schemas.microsoft.com/office/powerpoint/2010/main" val="2650958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41500" y="2736852"/>
            <a:ext cx="32918400" cy="4311648"/>
          </a:xfrm>
        </p:spPr>
        <p:txBody>
          <a:bodyPr>
            <a:normAutofit fontScale="90000"/>
          </a:bodyPr>
          <a:lstStyle/>
          <a:p>
            <a:pPr eaLnBrk="1" hangingPunct="1">
              <a:defRPr/>
            </a:pPr>
            <a:r>
              <a:rPr lang="en-US" sz="12400" dirty="0" smtClean="0"/>
              <a:t>Brown spot needle blight- </a:t>
            </a:r>
            <a:r>
              <a:rPr lang="en-US" sz="12400" i="1" dirty="0" smtClean="0"/>
              <a:t>Mycosphaerella </a:t>
            </a:r>
            <a:r>
              <a:rPr lang="en-US" sz="12400" i="1" dirty="0" err="1" smtClean="0"/>
              <a:t>dearnesii</a:t>
            </a:r>
            <a:r>
              <a:rPr lang="en-US" i="1" dirty="0" smtClean="0"/>
              <a:t/>
            </a:r>
            <a:br>
              <a:rPr lang="en-US" i="1" dirty="0" smtClean="0"/>
            </a:br>
            <a:endParaRPr lang="en-US" i="1" dirty="0" smtClean="0"/>
          </a:p>
        </p:txBody>
      </p:sp>
      <p:pic>
        <p:nvPicPr>
          <p:cNvPr id="4" name="Content Placeholder 3" descr="br_spot_fig5.gif"/>
          <p:cNvPicPr>
            <a:picLocks noGrp="1" noChangeAspect="1"/>
          </p:cNvPicPr>
          <p:nvPr>
            <p:ph idx="4294967295"/>
          </p:nvPr>
        </p:nvPicPr>
        <p:blipFill>
          <a:blip r:embed="rId2" cstate="print"/>
          <a:stretch>
            <a:fillRect/>
          </a:stretch>
        </p:blipFill>
        <p:spPr>
          <a:xfrm>
            <a:off x="4267200" y="4572002"/>
            <a:ext cx="17678400" cy="21374100"/>
          </a:xfrm>
          <a:ln>
            <a:solidFill>
              <a:schemeClr val="tx1"/>
            </a:solidFill>
          </a:ln>
        </p:spPr>
      </p:pic>
      <p:sp>
        <p:nvSpPr>
          <p:cNvPr id="2" name="Rectangle 1"/>
          <p:cNvSpPr/>
          <p:nvPr/>
        </p:nvSpPr>
        <p:spPr>
          <a:xfrm>
            <a:off x="9239252" y="26084538"/>
            <a:ext cx="18288000" cy="984884"/>
          </a:xfrm>
          <a:prstGeom prst="rect">
            <a:avLst/>
          </a:prstGeom>
        </p:spPr>
        <p:txBody>
          <a:bodyPr lIns="365760" tIns="182880" rIns="365760" bIns="182880">
            <a:spAutoFit/>
          </a:bodyPr>
          <a:lstStyle/>
          <a:p>
            <a:r>
              <a:rPr lang="en-US" sz="4000" dirty="0"/>
              <a:t>http://www.na.fs.fed.us/spfo/pubs/fidls/br_spot_pines/brown-spot.htm</a:t>
            </a:r>
          </a:p>
        </p:txBody>
      </p:sp>
      <p:sp>
        <p:nvSpPr>
          <p:cNvPr id="5" name="TextBox 4"/>
          <p:cNvSpPr txBox="1"/>
          <p:nvPr/>
        </p:nvSpPr>
        <p:spPr>
          <a:xfrm>
            <a:off x="23469600" y="7010400"/>
            <a:ext cx="10363200" cy="13665280"/>
          </a:xfrm>
          <a:prstGeom prst="rect">
            <a:avLst/>
          </a:prstGeom>
          <a:noFill/>
        </p:spPr>
        <p:txBody>
          <a:bodyPr wrap="square" lIns="365760" tIns="182880" rIns="365760" bIns="182880" rtlCol="0">
            <a:spAutoFit/>
          </a:bodyPr>
          <a:lstStyle/>
          <a:p>
            <a:r>
              <a:rPr lang="en-US" dirty="0" smtClean="0"/>
              <a:t>The chief culprit, brown spit needle blight produces spores each spring in black fruiting bodies which appear on second or third-year needles.  These needles will be cast by July.  Before they drop from the tree, they may infect emerging new needles at the twig tip.</a:t>
            </a:r>
            <a:endParaRPr lang="en-US" dirty="0"/>
          </a:p>
        </p:txBody>
      </p:sp>
    </p:spTree>
    <p:extLst>
      <p:ext uri="{BB962C8B-B14F-4D97-AF65-F5344CB8AC3E}">
        <p14:creationId xmlns="" xmlns:p14="http://schemas.microsoft.com/office/powerpoint/2010/main" val="3440705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28800" y="869950"/>
            <a:ext cx="32918400" cy="4311652"/>
          </a:xfrm>
        </p:spPr>
        <p:txBody>
          <a:bodyPr>
            <a:normAutofit/>
          </a:bodyPr>
          <a:lstStyle/>
          <a:p>
            <a:pPr>
              <a:defRPr/>
            </a:pPr>
            <a:r>
              <a:rPr lang="en-US" sz="14400" dirty="0" smtClean="0"/>
              <a:t>Methods of Fungal Research</a:t>
            </a:r>
            <a:endParaRPr lang="en-US" sz="14400" dirty="0"/>
          </a:p>
        </p:txBody>
      </p:sp>
      <p:sp>
        <p:nvSpPr>
          <p:cNvPr id="4" name="Content Placeholder 3"/>
          <p:cNvSpPr>
            <a:spLocks noGrp="1"/>
          </p:cNvSpPr>
          <p:nvPr>
            <p:ph idx="1"/>
          </p:nvPr>
        </p:nvSpPr>
        <p:spPr>
          <a:xfrm>
            <a:off x="914400" y="5181600"/>
            <a:ext cx="34747200" cy="21640800"/>
          </a:xfrm>
        </p:spPr>
        <p:txBody>
          <a:bodyPr>
            <a:normAutofit/>
          </a:bodyPr>
          <a:lstStyle/>
          <a:p>
            <a:pPr>
              <a:defRPr/>
            </a:pPr>
            <a:r>
              <a:rPr lang="en-US" sz="9600" dirty="0" smtClean="0"/>
              <a:t>Samples collected in 4/2011 and 6/2011 from 13 sites in VT, NH, &amp; ME damaged in 2010</a:t>
            </a:r>
          </a:p>
          <a:p>
            <a:pPr>
              <a:defRPr/>
            </a:pPr>
            <a:r>
              <a:rPr lang="en-US" sz="9600" dirty="0" smtClean="0"/>
              <a:t>3-5 trees sampled per site (1 L zip-lock bag per tree) </a:t>
            </a:r>
          </a:p>
          <a:p>
            <a:pPr>
              <a:defRPr/>
            </a:pPr>
            <a:r>
              <a:rPr lang="en-US" sz="9600" dirty="0" smtClean="0"/>
              <a:t>All branch tips were examined </a:t>
            </a:r>
          </a:p>
          <a:p>
            <a:pPr>
              <a:defRPr/>
            </a:pPr>
            <a:r>
              <a:rPr lang="en-US" sz="9600" dirty="0" smtClean="0"/>
              <a:t>Needles from a representative branch/tree incubated for 24-48 hr at 25 ̊C</a:t>
            </a:r>
          </a:p>
          <a:p>
            <a:pPr>
              <a:defRPr/>
            </a:pPr>
            <a:r>
              <a:rPr lang="en-US" sz="9600" dirty="0" smtClean="0"/>
              <a:t>Fruiting bodies examined &amp; photographed</a:t>
            </a:r>
            <a:endParaRPr lang="en-US" sz="9600" dirty="0"/>
          </a:p>
        </p:txBody>
      </p:sp>
    </p:spTree>
    <p:extLst>
      <p:ext uri="{BB962C8B-B14F-4D97-AF65-F5344CB8AC3E}">
        <p14:creationId xmlns="" xmlns:p14="http://schemas.microsoft.com/office/powerpoint/2010/main" val="19890282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855</Words>
  <Application>Microsoft Office PowerPoint</Application>
  <PresentationFormat>Custom</PresentationFormat>
  <Paragraphs>70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Exploring Stress in the White Pines</vt:lpstr>
      <vt:lpstr>Slide 2</vt:lpstr>
      <vt:lpstr>Slide 3</vt:lpstr>
      <vt:lpstr>Slide 4</vt:lpstr>
      <vt:lpstr>Slide 5</vt:lpstr>
      <vt:lpstr>Slide 6</vt:lpstr>
      <vt:lpstr>Needle casts</vt:lpstr>
      <vt:lpstr>Brown spot needle blight- Mycosphaerella dearnesii </vt:lpstr>
      <vt:lpstr>Methods of Fungal Research</vt:lpstr>
      <vt:lpstr>Slide 10</vt:lpstr>
      <vt:lpstr>Slide 11</vt:lpstr>
      <vt:lpstr>Slide 12</vt:lpstr>
      <vt:lpstr>Conclusions from 2011</vt:lpstr>
      <vt:lpstr>Munck et al. conclude that …</vt:lpstr>
      <vt:lpstr>WPND follow up</vt:lpstr>
      <vt:lpstr>Meanwhile Forest Watch sees the damage.</vt:lpstr>
      <vt:lpstr>Slide 17</vt:lpstr>
      <vt:lpstr>In 2012, REIPs begin to show some loss of chlorophyll in 1st year needles.</vt:lpstr>
      <vt:lpstr>Healthy Needle- Dublin’s 1942</vt:lpstr>
      <vt:lpstr>Dublin School, Dublin NH</vt:lpstr>
      <vt:lpstr>Slide 21</vt:lpstr>
    </vt:vector>
  </TitlesOfParts>
  <Company>University of New Hampshire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Forest Watch Study - Fungi</dc:title>
  <dc:creator>martha</dc:creator>
  <cp:lastModifiedBy>martha</cp:lastModifiedBy>
  <cp:revision>16</cp:revision>
  <dcterms:created xsi:type="dcterms:W3CDTF">2012-11-19T16:55:39Z</dcterms:created>
  <dcterms:modified xsi:type="dcterms:W3CDTF">2013-03-29T19:42:42Z</dcterms:modified>
</cp:coreProperties>
</file>